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57" r:id="rId5"/>
  </p:sldMasterIdLst>
  <p:notesMasterIdLst>
    <p:notesMasterId r:id="rId14"/>
  </p:notesMasterIdLst>
  <p:handoutMasterIdLst>
    <p:handoutMasterId r:id="rId15"/>
  </p:handoutMasterIdLst>
  <p:sldIdLst>
    <p:sldId id="256" r:id="rId6"/>
    <p:sldId id="2028" r:id="rId7"/>
    <p:sldId id="2053" r:id="rId8"/>
    <p:sldId id="2047" r:id="rId9"/>
    <p:sldId id="2054" r:id="rId10"/>
    <p:sldId id="2055" r:id="rId11"/>
    <p:sldId id="2056" r:id="rId12"/>
    <p:sldId id="2057" r:id="rId13"/>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Marie Macdonald" initials="JM" lastIdx="4" clrIdx="0">
    <p:extLst>
      <p:ext uri="{19B8F6BF-5375-455C-9EA6-DF929625EA0E}">
        <p15:presenceInfo xmlns:p15="http://schemas.microsoft.com/office/powerpoint/2012/main" userId="JenMarie Macdonald" providerId="None"/>
      </p:ext>
    </p:extLst>
  </p:cmAuthor>
  <p:cmAuthor id="2" name="Stacie Minnich" initials="SM" lastIdx="1" clrIdx="1">
    <p:extLst>
      <p:ext uri="{19B8F6BF-5375-455C-9EA6-DF929625EA0E}">
        <p15:presenceInfo xmlns:p15="http://schemas.microsoft.com/office/powerpoint/2012/main" userId="S-1-5-21-2782214679-3527828263-1410552160-13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47163"/>
    <a:srgbClr val="FFC2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7" autoAdjust="0"/>
    <p:restoredTop sz="96126" autoAdjust="0"/>
  </p:normalViewPr>
  <p:slideViewPr>
    <p:cSldViewPr>
      <p:cViewPr varScale="1">
        <p:scale>
          <a:sx n="67" d="100"/>
          <a:sy n="67" d="100"/>
        </p:scale>
        <p:origin x="696"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162" d="100"/>
          <a:sy n="162" d="100"/>
        </p:scale>
        <p:origin x="555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Kempton" userId="66bab0dd-cac7-4cb5-bda6-7b260a9f0944" providerId="ADAL" clId="{0294D38E-C075-4782-8CBE-4E1BDDB59DAB}"/>
    <pc:docChg chg="modSld">
      <pc:chgData name="Jason Kempton" userId="66bab0dd-cac7-4cb5-bda6-7b260a9f0944" providerId="ADAL" clId="{0294D38E-C075-4782-8CBE-4E1BDDB59DAB}" dt="2024-08-01T02:04:53.049" v="3" actId="20577"/>
      <pc:docMkLst>
        <pc:docMk/>
      </pc:docMkLst>
      <pc:sldChg chg="modSp mod">
        <pc:chgData name="Jason Kempton" userId="66bab0dd-cac7-4cb5-bda6-7b260a9f0944" providerId="ADAL" clId="{0294D38E-C075-4782-8CBE-4E1BDDB59DAB}" dt="2024-08-01T02:04:53.049" v="3" actId="20577"/>
        <pc:sldMkLst>
          <pc:docMk/>
          <pc:sldMk cId="836570097" sldId="256"/>
        </pc:sldMkLst>
        <pc:spChg chg="mod">
          <ac:chgData name="Jason Kempton" userId="66bab0dd-cac7-4cb5-bda6-7b260a9f0944" providerId="ADAL" clId="{0294D38E-C075-4782-8CBE-4E1BDDB59DAB}" dt="2024-08-01T02:04:53.049" v="3" actId="20577"/>
          <ac:spMkLst>
            <pc:docMk/>
            <pc:sldMk cId="836570097" sldId="256"/>
            <ac:spMk id="2" creationId="{04C0F2B1-B8FD-4E28-9FAD-AFE9743A8EE0}"/>
          </ac:spMkLst>
        </pc:spChg>
      </pc:sldChg>
    </pc:docChg>
  </pc:docChgLst>
  <pc:docChgLst>
    <pc:chgData name="Andy Goodman" userId="3cc3a32c-34ef-435f-b81c-a5b890ffe7aa" providerId="ADAL" clId="{4296535A-73D1-4893-ABDC-C5671AEC197C}"/>
    <pc:docChg chg="undo custSel addSld delSld modSld sldOrd">
      <pc:chgData name="Andy Goodman" userId="3cc3a32c-34ef-435f-b81c-a5b890ffe7aa" providerId="ADAL" clId="{4296535A-73D1-4893-ABDC-C5671AEC197C}" dt="2024-02-13T21:29:01.653" v="972" actId="1076"/>
      <pc:docMkLst>
        <pc:docMk/>
      </pc:docMkLst>
      <pc:sldChg chg="addSp delSp modSp mod">
        <pc:chgData name="Andy Goodman" userId="3cc3a32c-34ef-435f-b81c-a5b890ffe7aa" providerId="ADAL" clId="{4296535A-73D1-4893-ABDC-C5671AEC197C}" dt="2024-02-13T21:09:40.051" v="865" actId="20577"/>
        <pc:sldMkLst>
          <pc:docMk/>
          <pc:sldMk cId="1200568814" sldId="2028"/>
        </pc:sldMkLst>
        <pc:spChg chg="mod">
          <ac:chgData name="Andy Goodman" userId="3cc3a32c-34ef-435f-b81c-a5b890ffe7aa" providerId="ADAL" clId="{4296535A-73D1-4893-ABDC-C5671AEC197C}" dt="2024-02-13T19:52:45.345" v="74" actId="20577"/>
          <ac:spMkLst>
            <pc:docMk/>
            <pc:sldMk cId="1200568814" sldId="2028"/>
            <ac:spMk id="2" creationId="{B30D3CD9-E0BF-4290-8949-752EBB45E71A}"/>
          </ac:spMkLst>
        </pc:spChg>
        <pc:spChg chg="add mod">
          <ac:chgData name="Andy Goodman" userId="3cc3a32c-34ef-435f-b81c-a5b890ffe7aa" providerId="ADAL" clId="{4296535A-73D1-4893-ABDC-C5671AEC197C}" dt="2024-02-13T21:03:21.148" v="777" actId="1076"/>
          <ac:spMkLst>
            <pc:docMk/>
            <pc:sldMk cId="1200568814" sldId="2028"/>
            <ac:spMk id="8" creationId="{CC145A21-2B2E-EB43-CFA4-1536413EADC9}"/>
          </ac:spMkLst>
        </pc:spChg>
        <pc:spChg chg="add mod">
          <ac:chgData name="Andy Goodman" userId="3cc3a32c-34ef-435f-b81c-a5b890ffe7aa" providerId="ADAL" clId="{4296535A-73D1-4893-ABDC-C5671AEC197C}" dt="2024-02-13T21:05:36.008" v="792" actId="1076"/>
          <ac:spMkLst>
            <pc:docMk/>
            <pc:sldMk cId="1200568814" sldId="2028"/>
            <ac:spMk id="15" creationId="{A81BC9C8-A7F0-F682-6592-A74DB27054EF}"/>
          </ac:spMkLst>
        </pc:spChg>
        <pc:spChg chg="mod">
          <ac:chgData name="Andy Goodman" userId="3cc3a32c-34ef-435f-b81c-a5b890ffe7aa" providerId="ADAL" clId="{4296535A-73D1-4893-ABDC-C5671AEC197C}" dt="2024-02-13T21:03:21.148" v="777" actId="1076"/>
          <ac:spMkLst>
            <pc:docMk/>
            <pc:sldMk cId="1200568814" sldId="2028"/>
            <ac:spMk id="17" creationId="{FF6C0335-09FD-4C0E-A628-5B47E6CBC922}"/>
          </ac:spMkLst>
        </pc:spChg>
        <pc:spChg chg="mod">
          <ac:chgData name="Andy Goodman" userId="3cc3a32c-34ef-435f-b81c-a5b890ffe7aa" providerId="ADAL" clId="{4296535A-73D1-4893-ABDC-C5671AEC197C}" dt="2024-02-13T21:03:21.148" v="777" actId="1076"/>
          <ac:spMkLst>
            <pc:docMk/>
            <pc:sldMk cId="1200568814" sldId="2028"/>
            <ac:spMk id="18" creationId="{F01DCFFF-934A-40F4-A959-D6727C0711D7}"/>
          </ac:spMkLst>
        </pc:spChg>
        <pc:spChg chg="mod">
          <ac:chgData name="Andy Goodman" userId="3cc3a32c-34ef-435f-b81c-a5b890ffe7aa" providerId="ADAL" clId="{4296535A-73D1-4893-ABDC-C5671AEC197C}" dt="2024-02-13T21:03:21.148" v="777" actId="1076"/>
          <ac:spMkLst>
            <pc:docMk/>
            <pc:sldMk cId="1200568814" sldId="2028"/>
            <ac:spMk id="19" creationId="{46CBB1F9-956B-4C40-8935-AE8C43F93A6F}"/>
          </ac:spMkLst>
        </pc:spChg>
        <pc:spChg chg="mod">
          <ac:chgData name="Andy Goodman" userId="3cc3a32c-34ef-435f-b81c-a5b890ffe7aa" providerId="ADAL" clId="{4296535A-73D1-4893-ABDC-C5671AEC197C}" dt="2024-02-13T21:03:21.148" v="777" actId="1076"/>
          <ac:spMkLst>
            <pc:docMk/>
            <pc:sldMk cId="1200568814" sldId="2028"/>
            <ac:spMk id="20" creationId="{3D493AF5-0598-4A06-A844-B7C4FE2A2DBE}"/>
          </ac:spMkLst>
        </pc:spChg>
        <pc:spChg chg="add mod">
          <ac:chgData name="Andy Goodman" userId="3cc3a32c-34ef-435f-b81c-a5b890ffe7aa" providerId="ADAL" clId="{4296535A-73D1-4893-ABDC-C5671AEC197C}" dt="2024-02-13T21:03:11.480" v="776" actId="20577"/>
          <ac:spMkLst>
            <pc:docMk/>
            <pc:sldMk cId="1200568814" sldId="2028"/>
            <ac:spMk id="23" creationId="{FB304073-7BE5-BDCE-A6F5-56F85A81410F}"/>
          </ac:spMkLst>
        </pc:spChg>
        <pc:spChg chg="mod">
          <ac:chgData name="Andy Goodman" userId="3cc3a32c-34ef-435f-b81c-a5b890ffe7aa" providerId="ADAL" clId="{4296535A-73D1-4893-ABDC-C5671AEC197C}" dt="2024-02-13T21:03:33.109" v="778" actId="1076"/>
          <ac:spMkLst>
            <pc:docMk/>
            <pc:sldMk cId="1200568814" sldId="2028"/>
            <ac:spMk id="25" creationId="{D98EBC0B-CBBC-4251-A793-9310EE767987}"/>
          </ac:spMkLst>
        </pc:spChg>
        <pc:spChg chg="mod">
          <ac:chgData name="Andy Goodman" userId="3cc3a32c-34ef-435f-b81c-a5b890ffe7aa" providerId="ADAL" clId="{4296535A-73D1-4893-ABDC-C5671AEC197C}" dt="2024-02-13T21:08:59.376" v="855" actId="14100"/>
          <ac:spMkLst>
            <pc:docMk/>
            <pc:sldMk cId="1200568814" sldId="2028"/>
            <ac:spMk id="26" creationId="{BEE00C99-082F-4E08-B636-2B1365D7EACA}"/>
          </ac:spMkLst>
        </pc:spChg>
        <pc:spChg chg="mod">
          <ac:chgData name="Andy Goodman" userId="3cc3a32c-34ef-435f-b81c-a5b890ffe7aa" providerId="ADAL" clId="{4296535A-73D1-4893-ABDC-C5671AEC197C}" dt="2024-02-13T21:03:43.060" v="781" actId="14100"/>
          <ac:spMkLst>
            <pc:docMk/>
            <pc:sldMk cId="1200568814" sldId="2028"/>
            <ac:spMk id="27" creationId="{23E63065-0B9B-49C9-B752-C52B6F9A088A}"/>
          </ac:spMkLst>
        </pc:spChg>
        <pc:spChg chg="mod">
          <ac:chgData name="Andy Goodman" userId="3cc3a32c-34ef-435f-b81c-a5b890ffe7aa" providerId="ADAL" clId="{4296535A-73D1-4893-ABDC-C5671AEC197C}" dt="2024-02-13T21:03:33.109" v="778" actId="1076"/>
          <ac:spMkLst>
            <pc:docMk/>
            <pc:sldMk cId="1200568814" sldId="2028"/>
            <ac:spMk id="28" creationId="{C4609A42-107D-471C-97B4-13B1E1257BEB}"/>
          </ac:spMkLst>
        </pc:spChg>
        <pc:spChg chg="del">
          <ac:chgData name="Andy Goodman" userId="3cc3a32c-34ef-435f-b81c-a5b890ffe7aa" providerId="ADAL" clId="{4296535A-73D1-4893-ABDC-C5671AEC197C}" dt="2024-02-13T19:48:08.799" v="26" actId="478"/>
          <ac:spMkLst>
            <pc:docMk/>
            <pc:sldMk cId="1200568814" sldId="2028"/>
            <ac:spMk id="33" creationId="{C1270267-781F-49C1-AD7A-29049CC961EE}"/>
          </ac:spMkLst>
        </pc:spChg>
        <pc:spChg chg="add mod">
          <ac:chgData name="Andy Goodman" userId="3cc3a32c-34ef-435f-b81c-a5b890ffe7aa" providerId="ADAL" clId="{4296535A-73D1-4893-ABDC-C5671AEC197C}" dt="2024-02-13T21:09:40.051" v="865" actId="20577"/>
          <ac:spMkLst>
            <pc:docMk/>
            <pc:sldMk cId="1200568814" sldId="2028"/>
            <ac:spMk id="35" creationId="{1B03FA98-DD3E-177C-AE82-6443908F0710}"/>
          </ac:spMkLst>
        </pc:spChg>
        <pc:grpChg chg="mod">
          <ac:chgData name="Andy Goodman" userId="3cc3a32c-34ef-435f-b81c-a5b890ffe7aa" providerId="ADAL" clId="{4296535A-73D1-4893-ABDC-C5671AEC197C}" dt="2024-02-13T19:48:22.310" v="28" actId="14100"/>
          <ac:grpSpMkLst>
            <pc:docMk/>
            <pc:sldMk cId="1200568814" sldId="2028"/>
            <ac:grpSpMk id="7" creationId="{BC8802B5-1645-4599-98B2-43C41196977A}"/>
          </ac:grpSpMkLst>
        </pc:grpChg>
        <pc:picChg chg="add mod">
          <ac:chgData name="Andy Goodman" userId="3cc3a32c-34ef-435f-b81c-a5b890ffe7aa" providerId="ADAL" clId="{4296535A-73D1-4893-ABDC-C5671AEC197C}" dt="2024-02-13T21:03:21.148" v="777" actId="1076"/>
          <ac:picMkLst>
            <pc:docMk/>
            <pc:sldMk cId="1200568814" sldId="2028"/>
            <ac:picMk id="4" creationId="{8A8DF108-9739-08FE-89BA-B0A198461C90}"/>
          </ac:picMkLst>
        </pc:picChg>
        <pc:picChg chg="mod">
          <ac:chgData name="Andy Goodman" userId="3cc3a32c-34ef-435f-b81c-a5b890ffe7aa" providerId="ADAL" clId="{4296535A-73D1-4893-ABDC-C5671AEC197C}" dt="2024-02-13T21:03:21.148" v="777" actId="1076"/>
          <ac:picMkLst>
            <pc:docMk/>
            <pc:sldMk cId="1200568814" sldId="2028"/>
            <ac:picMk id="9" creationId="{37A966E7-F56B-4A5C-8AAB-8404C44D8400}"/>
          </ac:picMkLst>
        </pc:picChg>
        <pc:picChg chg="mod">
          <ac:chgData name="Andy Goodman" userId="3cc3a32c-34ef-435f-b81c-a5b890ffe7aa" providerId="ADAL" clId="{4296535A-73D1-4893-ABDC-C5671AEC197C}" dt="2024-02-13T21:03:21.148" v="777" actId="1076"/>
          <ac:picMkLst>
            <pc:docMk/>
            <pc:sldMk cId="1200568814" sldId="2028"/>
            <ac:picMk id="11" creationId="{040D3549-773F-4BCB-B4A7-56CDDD903F99}"/>
          </ac:picMkLst>
        </pc:picChg>
        <pc:picChg chg="mod">
          <ac:chgData name="Andy Goodman" userId="3cc3a32c-34ef-435f-b81c-a5b890ffe7aa" providerId="ADAL" clId="{4296535A-73D1-4893-ABDC-C5671AEC197C}" dt="2024-02-13T21:03:21.148" v="777" actId="1076"/>
          <ac:picMkLst>
            <pc:docMk/>
            <pc:sldMk cId="1200568814" sldId="2028"/>
            <ac:picMk id="12" creationId="{890F62AE-B41E-4439-B462-EA3EBC008253}"/>
          </ac:picMkLst>
        </pc:picChg>
        <pc:picChg chg="add mod">
          <ac:chgData name="Andy Goodman" userId="3cc3a32c-34ef-435f-b81c-a5b890ffe7aa" providerId="ADAL" clId="{4296535A-73D1-4893-ABDC-C5671AEC197C}" dt="2024-02-13T21:05:23.633" v="788" actId="1076"/>
          <ac:picMkLst>
            <pc:docMk/>
            <pc:sldMk cId="1200568814" sldId="2028"/>
            <ac:picMk id="14" creationId="{9C0F2FB9-7AAC-ECD6-34B8-02BB5022BF62}"/>
          </ac:picMkLst>
        </pc:picChg>
        <pc:picChg chg="mod">
          <ac:chgData name="Andy Goodman" userId="3cc3a32c-34ef-435f-b81c-a5b890ffe7aa" providerId="ADAL" clId="{4296535A-73D1-4893-ABDC-C5671AEC197C}" dt="2024-02-13T21:03:21.148" v="777" actId="1076"/>
          <ac:picMkLst>
            <pc:docMk/>
            <pc:sldMk cId="1200568814" sldId="2028"/>
            <ac:picMk id="16" creationId="{09F41DD0-DEA5-4445-8BC5-B29B0D905817}"/>
          </ac:picMkLst>
        </pc:picChg>
        <pc:picChg chg="add mod">
          <ac:chgData name="Andy Goodman" userId="3cc3a32c-34ef-435f-b81c-a5b890ffe7aa" providerId="ADAL" clId="{4296535A-73D1-4893-ABDC-C5671AEC197C}" dt="2024-02-13T21:02:48.880" v="752" actId="1076"/>
          <ac:picMkLst>
            <pc:docMk/>
            <pc:sldMk cId="1200568814" sldId="2028"/>
            <ac:picMk id="22" creationId="{6FCB2D80-4613-6A62-E2CB-FD9DBB944743}"/>
          </ac:picMkLst>
        </pc:picChg>
        <pc:picChg chg="mod">
          <ac:chgData name="Andy Goodman" userId="3cc3a32c-34ef-435f-b81c-a5b890ffe7aa" providerId="ADAL" clId="{4296535A-73D1-4893-ABDC-C5671AEC197C}" dt="2024-02-13T21:03:33.109" v="778" actId="1076"/>
          <ac:picMkLst>
            <pc:docMk/>
            <pc:sldMk cId="1200568814" sldId="2028"/>
            <ac:picMk id="29" creationId="{19F8EBBB-C29A-4AB9-9B26-B71D7E4B3ACD}"/>
          </ac:picMkLst>
        </pc:picChg>
        <pc:picChg chg="mod">
          <ac:chgData name="Andy Goodman" userId="3cc3a32c-34ef-435f-b81c-a5b890ffe7aa" providerId="ADAL" clId="{4296535A-73D1-4893-ABDC-C5671AEC197C}" dt="2024-02-13T21:03:33.109" v="778" actId="1076"/>
          <ac:picMkLst>
            <pc:docMk/>
            <pc:sldMk cId="1200568814" sldId="2028"/>
            <ac:picMk id="30" creationId="{2962BF74-C729-488E-9D03-76A99F9D0DBA}"/>
          </ac:picMkLst>
        </pc:picChg>
        <pc:picChg chg="mod">
          <ac:chgData name="Andy Goodman" userId="3cc3a32c-34ef-435f-b81c-a5b890ffe7aa" providerId="ADAL" clId="{4296535A-73D1-4893-ABDC-C5671AEC197C}" dt="2024-02-13T21:03:33.109" v="778" actId="1076"/>
          <ac:picMkLst>
            <pc:docMk/>
            <pc:sldMk cId="1200568814" sldId="2028"/>
            <ac:picMk id="31" creationId="{45F018F7-890F-4921-ACA9-21670F10F4FC}"/>
          </ac:picMkLst>
        </pc:picChg>
        <pc:picChg chg="mod">
          <ac:chgData name="Andy Goodman" userId="3cc3a32c-34ef-435f-b81c-a5b890ffe7aa" providerId="ADAL" clId="{4296535A-73D1-4893-ABDC-C5671AEC197C}" dt="2024-02-13T21:03:33.109" v="778" actId="1076"/>
          <ac:picMkLst>
            <pc:docMk/>
            <pc:sldMk cId="1200568814" sldId="2028"/>
            <ac:picMk id="32" creationId="{21D1B442-E284-418E-A86F-C496D18F1FB2}"/>
          </ac:picMkLst>
        </pc:picChg>
        <pc:picChg chg="add del mod">
          <ac:chgData name="Andy Goodman" userId="3cc3a32c-34ef-435f-b81c-a5b890ffe7aa" providerId="ADAL" clId="{4296535A-73D1-4893-ABDC-C5671AEC197C}" dt="2024-02-13T21:08:13.635" v="835" actId="478"/>
          <ac:picMkLst>
            <pc:docMk/>
            <pc:sldMk cId="1200568814" sldId="2028"/>
            <ac:picMk id="34" creationId="{388F6ADB-D90F-6617-2DAB-C3AA7C86C278}"/>
          </ac:picMkLst>
        </pc:picChg>
        <pc:picChg chg="add mod">
          <ac:chgData name="Andy Goodman" userId="3cc3a32c-34ef-435f-b81c-a5b890ffe7aa" providerId="ADAL" clId="{4296535A-73D1-4893-ABDC-C5671AEC197C}" dt="2024-02-13T21:08:26.380" v="839" actId="1076"/>
          <ac:picMkLst>
            <pc:docMk/>
            <pc:sldMk cId="1200568814" sldId="2028"/>
            <ac:picMk id="37" creationId="{5EA29EBC-CCBD-7872-6E9E-884649DD534B}"/>
          </ac:picMkLst>
        </pc:picChg>
      </pc:sldChg>
      <pc:sldChg chg="del">
        <pc:chgData name="Andy Goodman" userId="3cc3a32c-34ef-435f-b81c-a5b890ffe7aa" providerId="ADAL" clId="{4296535A-73D1-4893-ABDC-C5671AEC197C}" dt="2024-02-13T20:43:58.436" v="544" actId="47"/>
        <pc:sldMkLst>
          <pc:docMk/>
          <pc:sldMk cId="4150145839" sldId="2035"/>
        </pc:sldMkLst>
      </pc:sldChg>
      <pc:sldChg chg="addSp delSp modSp mod">
        <pc:chgData name="Andy Goodman" userId="3cc3a32c-34ef-435f-b81c-a5b890ffe7aa" providerId="ADAL" clId="{4296535A-73D1-4893-ABDC-C5671AEC197C}" dt="2024-02-13T21:29:01.653" v="972" actId="1076"/>
        <pc:sldMkLst>
          <pc:docMk/>
          <pc:sldMk cId="1365973218" sldId="2047"/>
        </pc:sldMkLst>
        <pc:spChg chg="add del mod">
          <ac:chgData name="Andy Goodman" userId="3cc3a32c-34ef-435f-b81c-a5b890ffe7aa" providerId="ADAL" clId="{4296535A-73D1-4893-ABDC-C5671AEC197C}" dt="2024-02-13T19:53:52.274" v="107"/>
          <ac:spMkLst>
            <pc:docMk/>
            <pc:sldMk cId="1365973218" sldId="2047"/>
            <ac:spMk id="2" creationId="{48195E03-2568-35F2-0B5D-52E9E28129C4}"/>
          </ac:spMkLst>
        </pc:spChg>
        <pc:spChg chg="add del mod">
          <ac:chgData name="Andy Goodman" userId="3cc3a32c-34ef-435f-b81c-a5b890ffe7aa" providerId="ADAL" clId="{4296535A-73D1-4893-ABDC-C5671AEC197C}" dt="2024-02-13T19:53:52.274" v="109"/>
          <ac:spMkLst>
            <pc:docMk/>
            <pc:sldMk cId="1365973218" sldId="2047"/>
            <ac:spMk id="3" creationId="{53F64F8E-4A8B-2C9D-F816-46A3D3AA22FC}"/>
          </ac:spMkLst>
        </pc:spChg>
        <pc:spChg chg="add mod">
          <ac:chgData name="Andy Goodman" userId="3cc3a32c-34ef-435f-b81c-a5b890ffe7aa" providerId="ADAL" clId="{4296535A-73D1-4893-ABDC-C5671AEC197C}" dt="2024-02-13T21:29:01.653" v="972" actId="1076"/>
          <ac:spMkLst>
            <pc:docMk/>
            <pc:sldMk cId="1365973218" sldId="2047"/>
            <ac:spMk id="4" creationId="{329998D0-7EA2-D2DF-D3DD-9CD063A19FB9}"/>
          </ac:spMkLst>
        </pc:spChg>
        <pc:spChg chg="mod">
          <ac:chgData name="Andy Goodman" userId="3cc3a32c-34ef-435f-b81c-a5b890ffe7aa" providerId="ADAL" clId="{4296535A-73D1-4893-ABDC-C5671AEC197C}" dt="2024-02-13T21:00:34.624" v="593" actId="20577"/>
          <ac:spMkLst>
            <pc:docMk/>
            <pc:sldMk cId="1365973218" sldId="2047"/>
            <ac:spMk id="6" creationId="{DD432362-2711-784C-BBBF-C926B9DA0E26}"/>
          </ac:spMkLst>
        </pc:spChg>
        <pc:spChg chg="mod">
          <ac:chgData name="Andy Goodman" userId="3cc3a32c-34ef-435f-b81c-a5b890ffe7aa" providerId="ADAL" clId="{4296535A-73D1-4893-ABDC-C5671AEC197C}" dt="2024-02-13T21:00:38.543" v="594" actId="20577"/>
          <ac:spMkLst>
            <pc:docMk/>
            <pc:sldMk cId="1365973218" sldId="2047"/>
            <ac:spMk id="22" creationId="{3D63D61D-9471-4089-B087-5B5AF44AB88F}"/>
          </ac:spMkLst>
        </pc:spChg>
      </pc:sldChg>
      <pc:sldChg chg="del">
        <pc:chgData name="Andy Goodman" userId="3cc3a32c-34ef-435f-b81c-a5b890ffe7aa" providerId="ADAL" clId="{4296535A-73D1-4893-ABDC-C5671AEC197C}" dt="2024-02-13T20:42:22.328" v="526" actId="47"/>
        <pc:sldMkLst>
          <pc:docMk/>
          <pc:sldMk cId="723268186" sldId="2048"/>
        </pc:sldMkLst>
      </pc:sldChg>
      <pc:sldChg chg="del">
        <pc:chgData name="Andy Goodman" userId="3cc3a32c-34ef-435f-b81c-a5b890ffe7aa" providerId="ADAL" clId="{4296535A-73D1-4893-ABDC-C5671AEC197C}" dt="2024-02-13T20:42:56.734" v="530" actId="47"/>
        <pc:sldMkLst>
          <pc:docMk/>
          <pc:sldMk cId="929280578" sldId="2049"/>
        </pc:sldMkLst>
      </pc:sldChg>
      <pc:sldChg chg="del">
        <pc:chgData name="Andy Goodman" userId="3cc3a32c-34ef-435f-b81c-a5b890ffe7aa" providerId="ADAL" clId="{4296535A-73D1-4893-ABDC-C5671AEC197C}" dt="2024-02-13T20:43:34.961" v="543" actId="47"/>
        <pc:sldMkLst>
          <pc:docMk/>
          <pc:sldMk cId="3110103669" sldId="2050"/>
        </pc:sldMkLst>
      </pc:sldChg>
      <pc:sldChg chg="modSp mod">
        <pc:chgData name="Andy Goodman" userId="3cc3a32c-34ef-435f-b81c-a5b890ffe7aa" providerId="ADAL" clId="{4296535A-73D1-4893-ABDC-C5671AEC197C}" dt="2024-02-13T21:23:17.687" v="967" actId="20577"/>
        <pc:sldMkLst>
          <pc:docMk/>
          <pc:sldMk cId="987949138" sldId="2053"/>
        </pc:sldMkLst>
        <pc:spChg chg="mod">
          <ac:chgData name="Andy Goodman" userId="3cc3a32c-34ef-435f-b81c-a5b890ffe7aa" providerId="ADAL" clId="{4296535A-73D1-4893-ABDC-C5671AEC197C}" dt="2024-02-13T19:46:04.107" v="13" actId="20577"/>
          <ac:spMkLst>
            <pc:docMk/>
            <pc:sldMk cId="987949138" sldId="2053"/>
            <ac:spMk id="5" creationId="{6214BA45-9483-4670-B53C-ADD5E095FE6D}"/>
          </ac:spMkLst>
        </pc:spChg>
        <pc:spChg chg="mod">
          <ac:chgData name="Andy Goodman" userId="3cc3a32c-34ef-435f-b81c-a5b890ffe7aa" providerId="ADAL" clId="{4296535A-73D1-4893-ABDC-C5671AEC197C}" dt="2024-02-13T19:52:56.324" v="90" actId="14100"/>
          <ac:spMkLst>
            <pc:docMk/>
            <pc:sldMk cId="987949138" sldId="2053"/>
            <ac:spMk id="7" creationId="{D272336C-DA11-4113-85F0-3AA8A03E3BCA}"/>
          </ac:spMkLst>
        </pc:spChg>
        <pc:spChg chg="mod">
          <ac:chgData name="Andy Goodman" userId="3cc3a32c-34ef-435f-b81c-a5b890ffe7aa" providerId="ADAL" clId="{4296535A-73D1-4893-ABDC-C5671AEC197C}" dt="2024-02-13T21:23:17.687" v="967" actId="20577"/>
          <ac:spMkLst>
            <pc:docMk/>
            <pc:sldMk cId="987949138" sldId="2053"/>
            <ac:spMk id="10" creationId="{BB2019B5-4759-483C-A896-0D642681CF49}"/>
          </ac:spMkLst>
        </pc:spChg>
      </pc:sldChg>
      <pc:sldChg chg="addSp delSp modSp add mod ord">
        <pc:chgData name="Andy Goodman" userId="3cc3a32c-34ef-435f-b81c-a5b890ffe7aa" providerId="ADAL" clId="{4296535A-73D1-4893-ABDC-C5671AEC197C}" dt="2024-02-13T20:59:56.314" v="569" actId="20577"/>
        <pc:sldMkLst>
          <pc:docMk/>
          <pc:sldMk cId="649324857" sldId="2055"/>
        </pc:sldMkLst>
        <pc:spChg chg="add mod">
          <ac:chgData name="Andy Goodman" userId="3cc3a32c-34ef-435f-b81c-a5b890ffe7aa" providerId="ADAL" clId="{4296535A-73D1-4893-ABDC-C5671AEC197C}" dt="2024-02-13T20:42:01.132" v="523"/>
          <ac:spMkLst>
            <pc:docMk/>
            <pc:sldMk cId="649324857" sldId="2055"/>
            <ac:spMk id="2" creationId="{18CA4553-BAC9-A378-997A-9E52578BDF37}"/>
          </ac:spMkLst>
        </pc:spChg>
        <pc:spChg chg="add mod">
          <ac:chgData name="Andy Goodman" userId="3cc3a32c-34ef-435f-b81c-a5b890ffe7aa" providerId="ADAL" clId="{4296535A-73D1-4893-ABDC-C5671AEC197C}" dt="2024-02-13T20:42:01.132" v="523"/>
          <ac:spMkLst>
            <pc:docMk/>
            <pc:sldMk cId="649324857" sldId="2055"/>
            <ac:spMk id="3" creationId="{659DFD66-F429-F24B-F55C-740A7A752494}"/>
          </ac:spMkLst>
        </pc:spChg>
        <pc:spChg chg="del">
          <ac:chgData name="Andy Goodman" userId="3cc3a32c-34ef-435f-b81c-a5b890ffe7aa" providerId="ADAL" clId="{4296535A-73D1-4893-ABDC-C5671AEC197C}" dt="2024-02-13T20:42:06.563" v="524" actId="478"/>
          <ac:spMkLst>
            <pc:docMk/>
            <pc:sldMk cId="649324857" sldId="2055"/>
            <ac:spMk id="4" creationId="{329998D0-7EA2-D2DF-D3DD-9CD063A19FB9}"/>
          </ac:spMkLst>
        </pc:spChg>
        <pc:spChg chg="add mod">
          <ac:chgData name="Andy Goodman" userId="3cc3a32c-34ef-435f-b81c-a5b890ffe7aa" providerId="ADAL" clId="{4296535A-73D1-4893-ABDC-C5671AEC197C}" dt="2024-02-13T20:42:01.132" v="523"/>
          <ac:spMkLst>
            <pc:docMk/>
            <pc:sldMk cId="649324857" sldId="2055"/>
            <ac:spMk id="5" creationId="{316E86EA-E77E-D90C-DD71-6B1F41B46B58}"/>
          </ac:spMkLst>
        </pc:spChg>
        <pc:spChg chg="mod">
          <ac:chgData name="Andy Goodman" userId="3cc3a32c-34ef-435f-b81c-a5b890ffe7aa" providerId="ADAL" clId="{4296535A-73D1-4893-ABDC-C5671AEC197C}" dt="2024-02-13T20:59:56.314" v="569" actId="20577"/>
          <ac:spMkLst>
            <pc:docMk/>
            <pc:sldMk cId="649324857" sldId="2055"/>
            <ac:spMk id="6" creationId="{DD432362-2711-784C-BBBF-C926B9DA0E26}"/>
          </ac:spMkLst>
        </pc:spChg>
        <pc:spChg chg="add mod">
          <ac:chgData name="Andy Goodman" userId="3cc3a32c-34ef-435f-b81c-a5b890ffe7aa" providerId="ADAL" clId="{4296535A-73D1-4893-ABDC-C5671AEC197C}" dt="2024-02-13T20:42:01.132" v="523"/>
          <ac:spMkLst>
            <pc:docMk/>
            <pc:sldMk cId="649324857" sldId="2055"/>
            <ac:spMk id="7" creationId="{5FC26A6D-7551-6DE0-AF66-3B6EBBBD751B}"/>
          </ac:spMkLst>
        </pc:spChg>
        <pc:spChg chg="add mod">
          <ac:chgData name="Andy Goodman" userId="3cc3a32c-34ef-435f-b81c-a5b890ffe7aa" providerId="ADAL" clId="{4296535A-73D1-4893-ABDC-C5671AEC197C}" dt="2024-02-13T20:42:01.132" v="523"/>
          <ac:spMkLst>
            <pc:docMk/>
            <pc:sldMk cId="649324857" sldId="2055"/>
            <ac:spMk id="9" creationId="{2BCF7DF8-1E4E-0087-05DC-5FD529BDAADD}"/>
          </ac:spMkLst>
        </pc:spChg>
        <pc:spChg chg="add mod">
          <ac:chgData name="Andy Goodman" userId="3cc3a32c-34ef-435f-b81c-a5b890ffe7aa" providerId="ADAL" clId="{4296535A-73D1-4893-ABDC-C5671AEC197C}" dt="2024-02-13T20:42:01.132" v="523"/>
          <ac:spMkLst>
            <pc:docMk/>
            <pc:sldMk cId="649324857" sldId="2055"/>
            <ac:spMk id="11" creationId="{C66A9A7B-7B26-E94C-1DBE-573B6C544689}"/>
          </ac:spMkLst>
        </pc:spChg>
        <pc:spChg chg="add mod">
          <ac:chgData name="Andy Goodman" userId="3cc3a32c-34ef-435f-b81c-a5b890ffe7aa" providerId="ADAL" clId="{4296535A-73D1-4893-ABDC-C5671AEC197C}" dt="2024-02-13T20:42:01.132" v="523"/>
          <ac:spMkLst>
            <pc:docMk/>
            <pc:sldMk cId="649324857" sldId="2055"/>
            <ac:spMk id="12" creationId="{5A029009-E086-5198-B637-EE55C5D44985}"/>
          </ac:spMkLst>
        </pc:spChg>
        <pc:spChg chg="add mod">
          <ac:chgData name="Andy Goodman" userId="3cc3a32c-34ef-435f-b81c-a5b890ffe7aa" providerId="ADAL" clId="{4296535A-73D1-4893-ABDC-C5671AEC197C}" dt="2024-02-13T20:42:01.132" v="523"/>
          <ac:spMkLst>
            <pc:docMk/>
            <pc:sldMk cId="649324857" sldId="2055"/>
            <ac:spMk id="13" creationId="{44A679CF-0171-6957-771B-81552157B258}"/>
          </ac:spMkLst>
        </pc:spChg>
        <pc:spChg chg="add mod">
          <ac:chgData name="Andy Goodman" userId="3cc3a32c-34ef-435f-b81c-a5b890ffe7aa" providerId="ADAL" clId="{4296535A-73D1-4893-ABDC-C5671AEC197C}" dt="2024-02-13T20:42:01.132" v="523"/>
          <ac:spMkLst>
            <pc:docMk/>
            <pc:sldMk cId="649324857" sldId="2055"/>
            <ac:spMk id="14" creationId="{9CB9ED96-58E7-8AB2-6E28-910E94E37DD9}"/>
          </ac:spMkLst>
        </pc:spChg>
        <pc:spChg chg="add mod">
          <ac:chgData name="Andy Goodman" userId="3cc3a32c-34ef-435f-b81c-a5b890ffe7aa" providerId="ADAL" clId="{4296535A-73D1-4893-ABDC-C5671AEC197C}" dt="2024-02-13T20:42:01.132" v="523"/>
          <ac:spMkLst>
            <pc:docMk/>
            <pc:sldMk cId="649324857" sldId="2055"/>
            <ac:spMk id="16" creationId="{40286FB4-E47A-8709-0ABB-2A9C398E7946}"/>
          </ac:spMkLst>
        </pc:spChg>
        <pc:spChg chg="add mod">
          <ac:chgData name="Andy Goodman" userId="3cc3a32c-34ef-435f-b81c-a5b890ffe7aa" providerId="ADAL" clId="{4296535A-73D1-4893-ABDC-C5671AEC197C}" dt="2024-02-13T20:42:01.132" v="523"/>
          <ac:spMkLst>
            <pc:docMk/>
            <pc:sldMk cId="649324857" sldId="2055"/>
            <ac:spMk id="20" creationId="{11CF87F6-B18F-6F5F-E816-1CC5F5883F8D}"/>
          </ac:spMkLst>
        </pc:spChg>
        <pc:spChg chg="add mod">
          <ac:chgData name="Andy Goodman" userId="3cc3a32c-34ef-435f-b81c-a5b890ffe7aa" providerId="ADAL" clId="{4296535A-73D1-4893-ABDC-C5671AEC197C}" dt="2024-02-13T20:42:01.132" v="523"/>
          <ac:spMkLst>
            <pc:docMk/>
            <pc:sldMk cId="649324857" sldId="2055"/>
            <ac:spMk id="21" creationId="{4495D1A9-B0B9-412D-C3B1-735ADC3ABCDA}"/>
          </ac:spMkLst>
        </pc:spChg>
        <pc:spChg chg="mod">
          <ac:chgData name="Andy Goodman" userId="3cc3a32c-34ef-435f-b81c-a5b890ffe7aa" providerId="ADAL" clId="{4296535A-73D1-4893-ABDC-C5671AEC197C}" dt="2024-02-13T20:41:49.037" v="522" actId="20577"/>
          <ac:spMkLst>
            <pc:docMk/>
            <pc:sldMk cId="649324857" sldId="2055"/>
            <ac:spMk id="22" creationId="{3D63D61D-9471-4089-B087-5B5AF44AB88F}"/>
          </ac:spMkLst>
        </pc:spChg>
        <pc:picChg chg="add mod">
          <ac:chgData name="Andy Goodman" userId="3cc3a32c-34ef-435f-b81c-a5b890ffe7aa" providerId="ADAL" clId="{4296535A-73D1-4893-ABDC-C5671AEC197C}" dt="2024-02-13T20:42:01.132" v="523"/>
          <ac:picMkLst>
            <pc:docMk/>
            <pc:sldMk cId="649324857" sldId="2055"/>
            <ac:picMk id="8" creationId="{9B0B1191-993F-46AF-5967-37FBD0D01C45}"/>
          </ac:picMkLst>
        </pc:picChg>
        <pc:picChg chg="add mod">
          <ac:chgData name="Andy Goodman" userId="3cc3a32c-34ef-435f-b81c-a5b890ffe7aa" providerId="ADAL" clId="{4296535A-73D1-4893-ABDC-C5671AEC197C}" dt="2024-02-13T20:42:01.132" v="523"/>
          <ac:picMkLst>
            <pc:docMk/>
            <pc:sldMk cId="649324857" sldId="2055"/>
            <ac:picMk id="10" creationId="{181D687D-E31D-B0B0-1A1C-BBF96BEC56B9}"/>
          </ac:picMkLst>
        </pc:picChg>
        <pc:picChg chg="add mod">
          <ac:chgData name="Andy Goodman" userId="3cc3a32c-34ef-435f-b81c-a5b890ffe7aa" providerId="ADAL" clId="{4296535A-73D1-4893-ABDC-C5671AEC197C}" dt="2024-02-13T20:42:01.132" v="523"/>
          <ac:picMkLst>
            <pc:docMk/>
            <pc:sldMk cId="649324857" sldId="2055"/>
            <ac:picMk id="15" creationId="{000E69E9-8FEA-51F4-9F0B-B7BF70FA95E0}"/>
          </ac:picMkLst>
        </pc:picChg>
        <pc:picChg chg="add mod">
          <ac:chgData name="Andy Goodman" userId="3cc3a32c-34ef-435f-b81c-a5b890ffe7aa" providerId="ADAL" clId="{4296535A-73D1-4893-ABDC-C5671AEC197C}" dt="2024-02-13T20:42:01.132" v="523"/>
          <ac:picMkLst>
            <pc:docMk/>
            <pc:sldMk cId="649324857" sldId="2055"/>
            <ac:picMk id="18" creationId="{CF478236-20AA-E3AF-5578-05B35DFCA967}"/>
          </ac:picMkLst>
        </pc:picChg>
      </pc:sldChg>
      <pc:sldChg chg="addSp delSp modSp add mod ord">
        <pc:chgData name="Andy Goodman" userId="3cc3a32c-34ef-435f-b81c-a5b890ffe7aa" providerId="ADAL" clId="{4296535A-73D1-4893-ABDC-C5671AEC197C}" dt="2024-02-13T21:00:00.708" v="576" actId="20577"/>
        <pc:sldMkLst>
          <pc:docMk/>
          <pc:sldMk cId="1925497650" sldId="2056"/>
        </pc:sldMkLst>
        <pc:spChg chg="del">
          <ac:chgData name="Andy Goodman" userId="3cc3a32c-34ef-435f-b81c-a5b890ffe7aa" providerId="ADAL" clId="{4296535A-73D1-4893-ABDC-C5671AEC197C}" dt="2024-02-13T20:42:41.351" v="527" actId="478"/>
          <ac:spMkLst>
            <pc:docMk/>
            <pc:sldMk cId="1925497650" sldId="2056"/>
            <ac:spMk id="2" creationId="{18CA4553-BAC9-A378-997A-9E52578BDF37}"/>
          </ac:spMkLst>
        </pc:spChg>
        <pc:spChg chg="del">
          <ac:chgData name="Andy Goodman" userId="3cc3a32c-34ef-435f-b81c-a5b890ffe7aa" providerId="ADAL" clId="{4296535A-73D1-4893-ABDC-C5671AEC197C}" dt="2024-02-13T20:42:41.351" v="527" actId="478"/>
          <ac:spMkLst>
            <pc:docMk/>
            <pc:sldMk cId="1925497650" sldId="2056"/>
            <ac:spMk id="3" creationId="{659DFD66-F429-F24B-F55C-740A7A752494}"/>
          </ac:spMkLst>
        </pc:spChg>
        <pc:spChg chg="add mod">
          <ac:chgData name="Andy Goodman" userId="3cc3a32c-34ef-435f-b81c-a5b890ffe7aa" providerId="ADAL" clId="{4296535A-73D1-4893-ABDC-C5671AEC197C}" dt="2024-02-13T20:42:42.942" v="528"/>
          <ac:spMkLst>
            <pc:docMk/>
            <pc:sldMk cId="1925497650" sldId="2056"/>
            <ac:spMk id="4" creationId="{4F59F82B-C281-0D4E-C249-2110C429A5BC}"/>
          </ac:spMkLst>
        </pc:spChg>
        <pc:spChg chg="del">
          <ac:chgData name="Andy Goodman" userId="3cc3a32c-34ef-435f-b81c-a5b890ffe7aa" providerId="ADAL" clId="{4296535A-73D1-4893-ABDC-C5671AEC197C}" dt="2024-02-13T20:42:41.351" v="527" actId="478"/>
          <ac:spMkLst>
            <pc:docMk/>
            <pc:sldMk cId="1925497650" sldId="2056"/>
            <ac:spMk id="5" creationId="{316E86EA-E77E-D90C-DD71-6B1F41B46B58}"/>
          </ac:spMkLst>
        </pc:spChg>
        <pc:spChg chg="mod">
          <ac:chgData name="Andy Goodman" userId="3cc3a32c-34ef-435f-b81c-a5b890ffe7aa" providerId="ADAL" clId="{4296535A-73D1-4893-ABDC-C5671AEC197C}" dt="2024-02-13T21:00:00.708" v="576" actId="20577"/>
          <ac:spMkLst>
            <pc:docMk/>
            <pc:sldMk cId="1925497650" sldId="2056"/>
            <ac:spMk id="6" creationId="{DD432362-2711-784C-BBBF-C926B9DA0E26}"/>
          </ac:spMkLst>
        </pc:spChg>
        <pc:spChg chg="del">
          <ac:chgData name="Andy Goodman" userId="3cc3a32c-34ef-435f-b81c-a5b890ffe7aa" providerId="ADAL" clId="{4296535A-73D1-4893-ABDC-C5671AEC197C}" dt="2024-02-13T20:42:41.351" v="527" actId="478"/>
          <ac:spMkLst>
            <pc:docMk/>
            <pc:sldMk cId="1925497650" sldId="2056"/>
            <ac:spMk id="7" creationId="{5FC26A6D-7551-6DE0-AF66-3B6EBBBD751B}"/>
          </ac:spMkLst>
        </pc:spChg>
        <pc:spChg chg="del">
          <ac:chgData name="Andy Goodman" userId="3cc3a32c-34ef-435f-b81c-a5b890ffe7aa" providerId="ADAL" clId="{4296535A-73D1-4893-ABDC-C5671AEC197C}" dt="2024-02-13T20:42:41.351" v="527" actId="478"/>
          <ac:spMkLst>
            <pc:docMk/>
            <pc:sldMk cId="1925497650" sldId="2056"/>
            <ac:spMk id="9" creationId="{2BCF7DF8-1E4E-0087-05DC-5FD529BDAADD}"/>
          </ac:spMkLst>
        </pc:spChg>
        <pc:spChg chg="del">
          <ac:chgData name="Andy Goodman" userId="3cc3a32c-34ef-435f-b81c-a5b890ffe7aa" providerId="ADAL" clId="{4296535A-73D1-4893-ABDC-C5671AEC197C}" dt="2024-02-13T20:42:41.351" v="527" actId="478"/>
          <ac:spMkLst>
            <pc:docMk/>
            <pc:sldMk cId="1925497650" sldId="2056"/>
            <ac:spMk id="11" creationId="{C66A9A7B-7B26-E94C-1DBE-573B6C544689}"/>
          </ac:spMkLst>
        </pc:spChg>
        <pc:spChg chg="del">
          <ac:chgData name="Andy Goodman" userId="3cc3a32c-34ef-435f-b81c-a5b890ffe7aa" providerId="ADAL" clId="{4296535A-73D1-4893-ABDC-C5671AEC197C}" dt="2024-02-13T20:42:41.351" v="527" actId="478"/>
          <ac:spMkLst>
            <pc:docMk/>
            <pc:sldMk cId="1925497650" sldId="2056"/>
            <ac:spMk id="12" creationId="{5A029009-E086-5198-B637-EE55C5D44985}"/>
          </ac:spMkLst>
        </pc:spChg>
        <pc:spChg chg="del">
          <ac:chgData name="Andy Goodman" userId="3cc3a32c-34ef-435f-b81c-a5b890ffe7aa" providerId="ADAL" clId="{4296535A-73D1-4893-ABDC-C5671AEC197C}" dt="2024-02-13T20:42:41.351" v="527" actId="478"/>
          <ac:spMkLst>
            <pc:docMk/>
            <pc:sldMk cId="1925497650" sldId="2056"/>
            <ac:spMk id="20" creationId="{11CF87F6-B18F-6F5F-E816-1CC5F5883F8D}"/>
          </ac:spMkLst>
        </pc:spChg>
        <pc:spChg chg="del">
          <ac:chgData name="Andy Goodman" userId="3cc3a32c-34ef-435f-b81c-a5b890ffe7aa" providerId="ADAL" clId="{4296535A-73D1-4893-ABDC-C5671AEC197C}" dt="2024-02-13T20:42:41.351" v="527" actId="478"/>
          <ac:spMkLst>
            <pc:docMk/>
            <pc:sldMk cId="1925497650" sldId="2056"/>
            <ac:spMk id="21" creationId="{4495D1A9-B0B9-412D-C3B1-735ADC3ABCDA}"/>
          </ac:spMkLst>
        </pc:spChg>
        <pc:spChg chg="add mod">
          <ac:chgData name="Andy Goodman" userId="3cc3a32c-34ef-435f-b81c-a5b890ffe7aa" providerId="ADAL" clId="{4296535A-73D1-4893-ABDC-C5671AEC197C}" dt="2024-02-13T20:42:42.942" v="528"/>
          <ac:spMkLst>
            <pc:docMk/>
            <pc:sldMk cId="1925497650" sldId="2056"/>
            <ac:spMk id="23" creationId="{577A6EF4-0117-0257-85FD-49C6F4CC1D95}"/>
          </ac:spMkLst>
        </pc:spChg>
        <pc:spChg chg="add mod">
          <ac:chgData name="Andy Goodman" userId="3cc3a32c-34ef-435f-b81c-a5b890ffe7aa" providerId="ADAL" clId="{4296535A-73D1-4893-ABDC-C5671AEC197C}" dt="2024-02-13T20:42:42.942" v="528"/>
          <ac:spMkLst>
            <pc:docMk/>
            <pc:sldMk cId="1925497650" sldId="2056"/>
            <ac:spMk id="24" creationId="{ED8CFD13-E133-5C43-EBE4-4A888773FAA5}"/>
          </ac:spMkLst>
        </pc:spChg>
        <pc:spChg chg="add mod">
          <ac:chgData name="Andy Goodman" userId="3cc3a32c-34ef-435f-b81c-a5b890ffe7aa" providerId="ADAL" clId="{4296535A-73D1-4893-ABDC-C5671AEC197C}" dt="2024-02-13T20:42:42.942" v="528"/>
          <ac:spMkLst>
            <pc:docMk/>
            <pc:sldMk cId="1925497650" sldId="2056"/>
            <ac:spMk id="25" creationId="{6F2C709C-DADD-22A3-D2A2-81C285AA7120}"/>
          </ac:spMkLst>
        </pc:spChg>
        <pc:spChg chg="add mod">
          <ac:chgData name="Andy Goodman" userId="3cc3a32c-34ef-435f-b81c-a5b890ffe7aa" providerId="ADAL" clId="{4296535A-73D1-4893-ABDC-C5671AEC197C}" dt="2024-02-13T20:42:42.942" v="528"/>
          <ac:spMkLst>
            <pc:docMk/>
            <pc:sldMk cId="1925497650" sldId="2056"/>
            <ac:spMk id="26" creationId="{FD41DD81-5DCB-A723-6281-D40575CF1955}"/>
          </ac:spMkLst>
        </pc:spChg>
        <pc:spChg chg="add mod">
          <ac:chgData name="Andy Goodman" userId="3cc3a32c-34ef-435f-b81c-a5b890ffe7aa" providerId="ADAL" clId="{4296535A-73D1-4893-ABDC-C5671AEC197C}" dt="2024-02-13T20:42:42.942" v="528"/>
          <ac:spMkLst>
            <pc:docMk/>
            <pc:sldMk cId="1925497650" sldId="2056"/>
            <ac:spMk id="27" creationId="{4AF7CFF5-6219-A5D7-06B3-806450500B14}"/>
          </ac:spMkLst>
        </pc:spChg>
        <pc:spChg chg="add mod">
          <ac:chgData name="Andy Goodman" userId="3cc3a32c-34ef-435f-b81c-a5b890ffe7aa" providerId="ADAL" clId="{4296535A-73D1-4893-ABDC-C5671AEC197C}" dt="2024-02-13T20:42:42.942" v="528"/>
          <ac:spMkLst>
            <pc:docMk/>
            <pc:sldMk cId="1925497650" sldId="2056"/>
            <ac:spMk id="28" creationId="{67521DC0-F888-2A95-A807-C3E5810892ED}"/>
          </ac:spMkLst>
        </pc:spChg>
        <pc:spChg chg="add mod">
          <ac:chgData name="Andy Goodman" userId="3cc3a32c-34ef-435f-b81c-a5b890ffe7aa" providerId="ADAL" clId="{4296535A-73D1-4893-ABDC-C5671AEC197C}" dt="2024-02-13T20:42:42.942" v="528"/>
          <ac:spMkLst>
            <pc:docMk/>
            <pc:sldMk cId="1925497650" sldId="2056"/>
            <ac:spMk id="29" creationId="{2379EF21-C6BB-31A2-A7E6-5CEE72379BD3}"/>
          </ac:spMkLst>
        </pc:spChg>
        <pc:spChg chg="add mod">
          <ac:chgData name="Andy Goodman" userId="3cc3a32c-34ef-435f-b81c-a5b890ffe7aa" providerId="ADAL" clId="{4296535A-73D1-4893-ABDC-C5671AEC197C}" dt="2024-02-13T20:42:42.942" v="528"/>
          <ac:spMkLst>
            <pc:docMk/>
            <pc:sldMk cId="1925497650" sldId="2056"/>
            <ac:spMk id="30" creationId="{C1C9BFD9-F0AE-E972-93AA-E58C3C0E57DB}"/>
          </ac:spMkLst>
        </pc:spChg>
        <pc:spChg chg="add mod">
          <ac:chgData name="Andy Goodman" userId="3cc3a32c-34ef-435f-b81c-a5b890ffe7aa" providerId="ADAL" clId="{4296535A-73D1-4893-ABDC-C5671AEC197C}" dt="2024-02-13T20:42:42.942" v="528"/>
          <ac:spMkLst>
            <pc:docMk/>
            <pc:sldMk cId="1925497650" sldId="2056"/>
            <ac:spMk id="31" creationId="{DD125D9C-95E2-541D-F24C-EDEED62B9E75}"/>
          </ac:spMkLst>
        </pc:spChg>
        <pc:spChg chg="add mod">
          <ac:chgData name="Andy Goodman" userId="3cc3a32c-34ef-435f-b81c-a5b890ffe7aa" providerId="ADAL" clId="{4296535A-73D1-4893-ABDC-C5671AEC197C}" dt="2024-02-13T20:42:42.942" v="528"/>
          <ac:spMkLst>
            <pc:docMk/>
            <pc:sldMk cId="1925497650" sldId="2056"/>
            <ac:spMk id="32" creationId="{E5EE08B3-EFF5-733B-08AB-E02EC03D8D32}"/>
          </ac:spMkLst>
        </pc:spChg>
        <pc:spChg chg="add mod">
          <ac:chgData name="Andy Goodman" userId="3cc3a32c-34ef-435f-b81c-a5b890ffe7aa" providerId="ADAL" clId="{4296535A-73D1-4893-ABDC-C5671AEC197C}" dt="2024-02-13T20:42:42.942" v="528"/>
          <ac:spMkLst>
            <pc:docMk/>
            <pc:sldMk cId="1925497650" sldId="2056"/>
            <ac:spMk id="33" creationId="{17E050DF-ED2D-EBC8-D73B-FBA4B6FDEE6F}"/>
          </ac:spMkLst>
        </pc:spChg>
        <pc:picChg chg="del">
          <ac:chgData name="Andy Goodman" userId="3cc3a32c-34ef-435f-b81c-a5b890ffe7aa" providerId="ADAL" clId="{4296535A-73D1-4893-ABDC-C5671AEC197C}" dt="2024-02-13T20:42:41.351" v="527" actId="478"/>
          <ac:picMkLst>
            <pc:docMk/>
            <pc:sldMk cId="1925497650" sldId="2056"/>
            <ac:picMk id="8" creationId="{9B0B1191-993F-46AF-5967-37FBD0D01C45}"/>
          </ac:picMkLst>
        </pc:picChg>
        <pc:picChg chg="del">
          <ac:chgData name="Andy Goodman" userId="3cc3a32c-34ef-435f-b81c-a5b890ffe7aa" providerId="ADAL" clId="{4296535A-73D1-4893-ABDC-C5671AEC197C}" dt="2024-02-13T20:42:50.406" v="529" actId="478"/>
          <ac:picMkLst>
            <pc:docMk/>
            <pc:sldMk cId="1925497650" sldId="2056"/>
            <ac:picMk id="10" creationId="{181D687D-E31D-B0B0-1A1C-BBF96BEC56B9}"/>
          </ac:picMkLst>
        </pc:picChg>
        <pc:picChg chg="del">
          <ac:chgData name="Andy Goodman" userId="3cc3a32c-34ef-435f-b81c-a5b890ffe7aa" providerId="ADAL" clId="{4296535A-73D1-4893-ABDC-C5671AEC197C}" dt="2024-02-13T20:42:41.351" v="527" actId="478"/>
          <ac:picMkLst>
            <pc:docMk/>
            <pc:sldMk cId="1925497650" sldId="2056"/>
            <ac:picMk id="15" creationId="{000E69E9-8FEA-51F4-9F0B-B7BF70FA95E0}"/>
          </ac:picMkLst>
        </pc:picChg>
        <pc:picChg chg="del">
          <ac:chgData name="Andy Goodman" userId="3cc3a32c-34ef-435f-b81c-a5b890ffe7aa" providerId="ADAL" clId="{4296535A-73D1-4893-ABDC-C5671AEC197C}" dt="2024-02-13T20:42:41.351" v="527" actId="478"/>
          <ac:picMkLst>
            <pc:docMk/>
            <pc:sldMk cId="1925497650" sldId="2056"/>
            <ac:picMk id="18" creationId="{CF478236-20AA-E3AF-5578-05B35DFCA967}"/>
          </ac:picMkLst>
        </pc:picChg>
        <pc:picChg chg="add mod">
          <ac:chgData name="Andy Goodman" userId="3cc3a32c-34ef-435f-b81c-a5b890ffe7aa" providerId="ADAL" clId="{4296535A-73D1-4893-ABDC-C5671AEC197C}" dt="2024-02-13T20:42:42.942" v="528"/>
          <ac:picMkLst>
            <pc:docMk/>
            <pc:sldMk cId="1925497650" sldId="2056"/>
            <ac:picMk id="34" creationId="{C452EBDC-0592-953F-3B2A-8E74555D5A88}"/>
          </ac:picMkLst>
        </pc:picChg>
        <pc:picChg chg="add mod">
          <ac:chgData name="Andy Goodman" userId="3cc3a32c-34ef-435f-b81c-a5b890ffe7aa" providerId="ADAL" clId="{4296535A-73D1-4893-ABDC-C5671AEC197C}" dt="2024-02-13T20:42:42.942" v="528"/>
          <ac:picMkLst>
            <pc:docMk/>
            <pc:sldMk cId="1925497650" sldId="2056"/>
            <ac:picMk id="35" creationId="{BA6279FE-0648-9820-DF58-48BC98D185BA}"/>
          </ac:picMkLst>
        </pc:picChg>
        <pc:picChg chg="add mod">
          <ac:chgData name="Andy Goodman" userId="3cc3a32c-34ef-435f-b81c-a5b890ffe7aa" providerId="ADAL" clId="{4296535A-73D1-4893-ABDC-C5671AEC197C}" dt="2024-02-13T20:42:42.942" v="528"/>
          <ac:picMkLst>
            <pc:docMk/>
            <pc:sldMk cId="1925497650" sldId="2056"/>
            <ac:picMk id="36" creationId="{5B742EF6-5D0D-EE71-5998-434615696DF7}"/>
          </ac:picMkLst>
        </pc:picChg>
        <pc:picChg chg="add mod">
          <ac:chgData name="Andy Goodman" userId="3cc3a32c-34ef-435f-b81c-a5b890ffe7aa" providerId="ADAL" clId="{4296535A-73D1-4893-ABDC-C5671AEC197C}" dt="2024-02-13T20:42:42.942" v="528"/>
          <ac:picMkLst>
            <pc:docMk/>
            <pc:sldMk cId="1925497650" sldId="2056"/>
            <ac:picMk id="37" creationId="{6E5EBC16-E6B6-7859-DDE8-24654A89BF03}"/>
          </ac:picMkLst>
        </pc:picChg>
      </pc:sldChg>
      <pc:sldChg chg="addSp delSp modSp add mod ord">
        <pc:chgData name="Andy Goodman" userId="3cc3a32c-34ef-435f-b81c-a5b890ffe7aa" providerId="ADAL" clId="{4296535A-73D1-4893-ABDC-C5671AEC197C}" dt="2024-02-13T21:00:06.633" v="583" actId="20577"/>
        <pc:sldMkLst>
          <pc:docMk/>
          <pc:sldMk cId="533151322" sldId="2057"/>
        </pc:sldMkLst>
        <pc:spChg chg="add mod">
          <ac:chgData name="Andy Goodman" userId="3cc3a32c-34ef-435f-b81c-a5b890ffe7aa" providerId="ADAL" clId="{4296535A-73D1-4893-ABDC-C5671AEC197C}" dt="2024-02-13T20:43:16.045" v="534"/>
          <ac:spMkLst>
            <pc:docMk/>
            <pc:sldMk cId="533151322" sldId="2057"/>
            <ac:spMk id="2" creationId="{C4FA8805-CDEF-0901-BCAF-FD2659B73099}"/>
          </ac:spMkLst>
        </pc:spChg>
        <pc:spChg chg="add mod">
          <ac:chgData name="Andy Goodman" userId="3cc3a32c-34ef-435f-b81c-a5b890ffe7aa" providerId="ADAL" clId="{4296535A-73D1-4893-ABDC-C5671AEC197C}" dt="2024-02-13T20:43:16.045" v="534"/>
          <ac:spMkLst>
            <pc:docMk/>
            <pc:sldMk cId="533151322" sldId="2057"/>
            <ac:spMk id="3" creationId="{D3184C13-86E3-EAEC-62DF-5B997094A033}"/>
          </ac:spMkLst>
        </pc:spChg>
        <pc:spChg chg="del">
          <ac:chgData name="Andy Goodman" userId="3cc3a32c-34ef-435f-b81c-a5b890ffe7aa" providerId="ADAL" clId="{4296535A-73D1-4893-ABDC-C5671AEC197C}" dt="2024-02-13T20:43:07.939" v="532" actId="478"/>
          <ac:spMkLst>
            <pc:docMk/>
            <pc:sldMk cId="533151322" sldId="2057"/>
            <ac:spMk id="4" creationId="{4F59F82B-C281-0D4E-C249-2110C429A5BC}"/>
          </ac:spMkLst>
        </pc:spChg>
        <pc:spChg chg="add mod">
          <ac:chgData name="Andy Goodman" userId="3cc3a32c-34ef-435f-b81c-a5b890ffe7aa" providerId="ADAL" clId="{4296535A-73D1-4893-ABDC-C5671AEC197C}" dt="2024-02-13T20:43:16.045" v="534"/>
          <ac:spMkLst>
            <pc:docMk/>
            <pc:sldMk cId="533151322" sldId="2057"/>
            <ac:spMk id="5" creationId="{3A0877F3-7C5E-4BBC-55EF-92DA54FA0767}"/>
          </ac:spMkLst>
        </pc:spChg>
        <pc:spChg chg="mod">
          <ac:chgData name="Andy Goodman" userId="3cc3a32c-34ef-435f-b81c-a5b890ffe7aa" providerId="ADAL" clId="{4296535A-73D1-4893-ABDC-C5671AEC197C}" dt="2024-02-13T21:00:06.633" v="583" actId="20577"/>
          <ac:spMkLst>
            <pc:docMk/>
            <pc:sldMk cId="533151322" sldId="2057"/>
            <ac:spMk id="6" creationId="{DD432362-2711-784C-BBBF-C926B9DA0E26}"/>
          </ac:spMkLst>
        </pc:spChg>
        <pc:spChg chg="add mod">
          <ac:chgData name="Andy Goodman" userId="3cc3a32c-34ef-435f-b81c-a5b890ffe7aa" providerId="ADAL" clId="{4296535A-73D1-4893-ABDC-C5671AEC197C}" dt="2024-02-13T20:43:16.045" v="534"/>
          <ac:spMkLst>
            <pc:docMk/>
            <pc:sldMk cId="533151322" sldId="2057"/>
            <ac:spMk id="7" creationId="{BBF6903D-24D3-0306-B3AC-32D21220F4B0}"/>
          </ac:spMkLst>
        </pc:spChg>
        <pc:spChg chg="add mod">
          <ac:chgData name="Andy Goodman" userId="3cc3a32c-34ef-435f-b81c-a5b890ffe7aa" providerId="ADAL" clId="{4296535A-73D1-4893-ABDC-C5671AEC197C}" dt="2024-02-13T20:43:16.045" v="534"/>
          <ac:spMkLst>
            <pc:docMk/>
            <pc:sldMk cId="533151322" sldId="2057"/>
            <ac:spMk id="8" creationId="{E27EB407-E81A-63C5-17FC-A3FEF13CC0CD}"/>
          </ac:spMkLst>
        </pc:spChg>
        <pc:spChg chg="add mod">
          <ac:chgData name="Andy Goodman" userId="3cc3a32c-34ef-435f-b81c-a5b890ffe7aa" providerId="ADAL" clId="{4296535A-73D1-4893-ABDC-C5671AEC197C}" dt="2024-02-13T20:43:16.045" v="534"/>
          <ac:spMkLst>
            <pc:docMk/>
            <pc:sldMk cId="533151322" sldId="2057"/>
            <ac:spMk id="9" creationId="{C3952EB3-E412-48D3-CA8C-B521DCD3388A}"/>
          </ac:spMkLst>
        </pc:spChg>
        <pc:spChg chg="add mod">
          <ac:chgData name="Andy Goodman" userId="3cc3a32c-34ef-435f-b81c-a5b890ffe7aa" providerId="ADAL" clId="{4296535A-73D1-4893-ABDC-C5671AEC197C}" dt="2024-02-13T20:43:16.045" v="534"/>
          <ac:spMkLst>
            <pc:docMk/>
            <pc:sldMk cId="533151322" sldId="2057"/>
            <ac:spMk id="10" creationId="{C0D33F0B-743A-9943-7637-105AFC660D68}"/>
          </ac:spMkLst>
        </pc:spChg>
        <pc:spChg chg="add mod">
          <ac:chgData name="Andy Goodman" userId="3cc3a32c-34ef-435f-b81c-a5b890ffe7aa" providerId="ADAL" clId="{4296535A-73D1-4893-ABDC-C5671AEC197C}" dt="2024-02-13T20:43:16.045" v="534"/>
          <ac:spMkLst>
            <pc:docMk/>
            <pc:sldMk cId="533151322" sldId="2057"/>
            <ac:spMk id="11" creationId="{20286224-AB7A-2729-75AC-4B0FDA668AE0}"/>
          </ac:spMkLst>
        </pc:spChg>
        <pc:spChg chg="del">
          <ac:chgData name="Andy Goodman" userId="3cc3a32c-34ef-435f-b81c-a5b890ffe7aa" providerId="ADAL" clId="{4296535A-73D1-4893-ABDC-C5671AEC197C}" dt="2024-02-13T20:43:07.939" v="532" actId="478"/>
          <ac:spMkLst>
            <pc:docMk/>
            <pc:sldMk cId="533151322" sldId="2057"/>
            <ac:spMk id="13" creationId="{44A679CF-0171-6957-771B-81552157B258}"/>
          </ac:spMkLst>
        </pc:spChg>
        <pc:spChg chg="del">
          <ac:chgData name="Andy Goodman" userId="3cc3a32c-34ef-435f-b81c-a5b890ffe7aa" providerId="ADAL" clId="{4296535A-73D1-4893-ABDC-C5671AEC197C}" dt="2024-02-13T20:43:07.939" v="532" actId="478"/>
          <ac:spMkLst>
            <pc:docMk/>
            <pc:sldMk cId="533151322" sldId="2057"/>
            <ac:spMk id="14" creationId="{9CB9ED96-58E7-8AB2-6E28-910E94E37DD9}"/>
          </ac:spMkLst>
        </pc:spChg>
        <pc:spChg chg="del">
          <ac:chgData name="Andy Goodman" userId="3cc3a32c-34ef-435f-b81c-a5b890ffe7aa" providerId="ADAL" clId="{4296535A-73D1-4893-ABDC-C5671AEC197C}" dt="2024-02-13T20:43:07.939" v="532" actId="478"/>
          <ac:spMkLst>
            <pc:docMk/>
            <pc:sldMk cId="533151322" sldId="2057"/>
            <ac:spMk id="16" creationId="{40286FB4-E47A-8709-0ABB-2A9C398E7946}"/>
          </ac:spMkLst>
        </pc:spChg>
        <pc:spChg chg="add mod">
          <ac:chgData name="Andy Goodman" userId="3cc3a32c-34ef-435f-b81c-a5b890ffe7aa" providerId="ADAL" clId="{4296535A-73D1-4893-ABDC-C5671AEC197C}" dt="2024-02-13T20:43:16.045" v="534"/>
          <ac:spMkLst>
            <pc:docMk/>
            <pc:sldMk cId="533151322" sldId="2057"/>
            <ac:spMk id="18" creationId="{41729D9D-4FE1-BFC7-2525-7492B1F1AA8C}"/>
          </ac:spMkLst>
        </pc:spChg>
        <pc:spChg chg="add mod">
          <ac:chgData name="Andy Goodman" userId="3cc3a32c-34ef-435f-b81c-a5b890ffe7aa" providerId="ADAL" clId="{4296535A-73D1-4893-ABDC-C5671AEC197C}" dt="2024-02-13T20:43:16.045" v="534"/>
          <ac:spMkLst>
            <pc:docMk/>
            <pc:sldMk cId="533151322" sldId="2057"/>
            <ac:spMk id="20" creationId="{011BACBC-31CE-47B2-D987-3CBE7DFA6611}"/>
          </ac:spMkLst>
        </pc:spChg>
        <pc:spChg chg="del">
          <ac:chgData name="Andy Goodman" userId="3cc3a32c-34ef-435f-b81c-a5b890ffe7aa" providerId="ADAL" clId="{4296535A-73D1-4893-ABDC-C5671AEC197C}" dt="2024-02-13T20:43:07.939" v="532" actId="478"/>
          <ac:spMkLst>
            <pc:docMk/>
            <pc:sldMk cId="533151322" sldId="2057"/>
            <ac:spMk id="23" creationId="{577A6EF4-0117-0257-85FD-49C6F4CC1D95}"/>
          </ac:spMkLst>
        </pc:spChg>
        <pc:spChg chg="del">
          <ac:chgData name="Andy Goodman" userId="3cc3a32c-34ef-435f-b81c-a5b890ffe7aa" providerId="ADAL" clId="{4296535A-73D1-4893-ABDC-C5671AEC197C}" dt="2024-02-13T20:43:07.939" v="532" actId="478"/>
          <ac:spMkLst>
            <pc:docMk/>
            <pc:sldMk cId="533151322" sldId="2057"/>
            <ac:spMk id="24" creationId="{ED8CFD13-E133-5C43-EBE4-4A888773FAA5}"/>
          </ac:spMkLst>
        </pc:spChg>
        <pc:spChg chg="del">
          <ac:chgData name="Andy Goodman" userId="3cc3a32c-34ef-435f-b81c-a5b890ffe7aa" providerId="ADAL" clId="{4296535A-73D1-4893-ABDC-C5671AEC197C}" dt="2024-02-13T20:43:07.939" v="532" actId="478"/>
          <ac:spMkLst>
            <pc:docMk/>
            <pc:sldMk cId="533151322" sldId="2057"/>
            <ac:spMk id="25" creationId="{6F2C709C-DADD-22A3-D2A2-81C285AA7120}"/>
          </ac:spMkLst>
        </pc:spChg>
        <pc:spChg chg="del">
          <ac:chgData name="Andy Goodman" userId="3cc3a32c-34ef-435f-b81c-a5b890ffe7aa" providerId="ADAL" clId="{4296535A-73D1-4893-ABDC-C5671AEC197C}" dt="2024-02-13T20:43:07.939" v="532" actId="478"/>
          <ac:spMkLst>
            <pc:docMk/>
            <pc:sldMk cId="533151322" sldId="2057"/>
            <ac:spMk id="26" creationId="{FD41DD81-5DCB-A723-6281-D40575CF1955}"/>
          </ac:spMkLst>
        </pc:spChg>
        <pc:spChg chg="del">
          <ac:chgData name="Andy Goodman" userId="3cc3a32c-34ef-435f-b81c-a5b890ffe7aa" providerId="ADAL" clId="{4296535A-73D1-4893-ABDC-C5671AEC197C}" dt="2024-02-13T20:43:07.939" v="532" actId="478"/>
          <ac:spMkLst>
            <pc:docMk/>
            <pc:sldMk cId="533151322" sldId="2057"/>
            <ac:spMk id="27" creationId="{4AF7CFF5-6219-A5D7-06B3-806450500B14}"/>
          </ac:spMkLst>
        </pc:spChg>
        <pc:spChg chg="del">
          <ac:chgData name="Andy Goodman" userId="3cc3a32c-34ef-435f-b81c-a5b890ffe7aa" providerId="ADAL" clId="{4296535A-73D1-4893-ABDC-C5671AEC197C}" dt="2024-02-13T20:43:07.939" v="532" actId="478"/>
          <ac:spMkLst>
            <pc:docMk/>
            <pc:sldMk cId="533151322" sldId="2057"/>
            <ac:spMk id="28" creationId="{67521DC0-F888-2A95-A807-C3E5810892ED}"/>
          </ac:spMkLst>
        </pc:spChg>
        <pc:spChg chg="del">
          <ac:chgData name="Andy Goodman" userId="3cc3a32c-34ef-435f-b81c-a5b890ffe7aa" providerId="ADAL" clId="{4296535A-73D1-4893-ABDC-C5671AEC197C}" dt="2024-02-13T20:43:07.939" v="532" actId="478"/>
          <ac:spMkLst>
            <pc:docMk/>
            <pc:sldMk cId="533151322" sldId="2057"/>
            <ac:spMk id="29" creationId="{2379EF21-C6BB-31A2-A7E6-5CEE72379BD3}"/>
          </ac:spMkLst>
        </pc:spChg>
        <pc:spChg chg="del">
          <ac:chgData name="Andy Goodman" userId="3cc3a32c-34ef-435f-b81c-a5b890ffe7aa" providerId="ADAL" clId="{4296535A-73D1-4893-ABDC-C5671AEC197C}" dt="2024-02-13T20:43:07.939" v="532" actId="478"/>
          <ac:spMkLst>
            <pc:docMk/>
            <pc:sldMk cId="533151322" sldId="2057"/>
            <ac:spMk id="30" creationId="{C1C9BFD9-F0AE-E972-93AA-E58C3C0E57DB}"/>
          </ac:spMkLst>
        </pc:spChg>
        <pc:spChg chg="del">
          <ac:chgData name="Andy Goodman" userId="3cc3a32c-34ef-435f-b81c-a5b890ffe7aa" providerId="ADAL" clId="{4296535A-73D1-4893-ABDC-C5671AEC197C}" dt="2024-02-13T20:43:07.939" v="532" actId="478"/>
          <ac:spMkLst>
            <pc:docMk/>
            <pc:sldMk cId="533151322" sldId="2057"/>
            <ac:spMk id="31" creationId="{DD125D9C-95E2-541D-F24C-EDEED62B9E75}"/>
          </ac:spMkLst>
        </pc:spChg>
        <pc:spChg chg="del">
          <ac:chgData name="Andy Goodman" userId="3cc3a32c-34ef-435f-b81c-a5b890ffe7aa" providerId="ADAL" clId="{4296535A-73D1-4893-ABDC-C5671AEC197C}" dt="2024-02-13T20:43:07.939" v="532" actId="478"/>
          <ac:spMkLst>
            <pc:docMk/>
            <pc:sldMk cId="533151322" sldId="2057"/>
            <ac:spMk id="32" creationId="{E5EE08B3-EFF5-733B-08AB-E02EC03D8D32}"/>
          </ac:spMkLst>
        </pc:spChg>
        <pc:spChg chg="del">
          <ac:chgData name="Andy Goodman" userId="3cc3a32c-34ef-435f-b81c-a5b890ffe7aa" providerId="ADAL" clId="{4296535A-73D1-4893-ABDC-C5671AEC197C}" dt="2024-02-13T20:43:07.939" v="532" actId="478"/>
          <ac:spMkLst>
            <pc:docMk/>
            <pc:sldMk cId="533151322" sldId="2057"/>
            <ac:spMk id="33" creationId="{17E050DF-ED2D-EBC8-D73B-FBA4B6FDEE6F}"/>
          </ac:spMkLst>
        </pc:spChg>
        <pc:spChg chg="add mod">
          <ac:chgData name="Andy Goodman" userId="3cc3a32c-34ef-435f-b81c-a5b890ffe7aa" providerId="ADAL" clId="{4296535A-73D1-4893-ABDC-C5671AEC197C}" dt="2024-02-13T20:43:16.045" v="534"/>
          <ac:spMkLst>
            <pc:docMk/>
            <pc:sldMk cId="533151322" sldId="2057"/>
            <ac:spMk id="38" creationId="{BCC4D698-1B13-977B-8E4A-2FA08275BE33}"/>
          </ac:spMkLst>
        </pc:spChg>
        <pc:spChg chg="add mod">
          <ac:chgData name="Andy Goodman" userId="3cc3a32c-34ef-435f-b81c-a5b890ffe7aa" providerId="ADAL" clId="{4296535A-73D1-4893-ABDC-C5671AEC197C}" dt="2024-02-13T20:43:16.045" v="534"/>
          <ac:spMkLst>
            <pc:docMk/>
            <pc:sldMk cId="533151322" sldId="2057"/>
            <ac:spMk id="40" creationId="{CFC668AB-2B9E-EFFB-7B22-7E3D23E12365}"/>
          </ac:spMkLst>
        </pc:spChg>
        <pc:picChg chg="add mod">
          <ac:chgData name="Andy Goodman" userId="3cc3a32c-34ef-435f-b81c-a5b890ffe7aa" providerId="ADAL" clId="{4296535A-73D1-4893-ABDC-C5671AEC197C}" dt="2024-02-13T20:43:16.045" v="534"/>
          <ac:picMkLst>
            <pc:docMk/>
            <pc:sldMk cId="533151322" sldId="2057"/>
            <ac:picMk id="12" creationId="{4AB712E8-3BCB-4950-3A41-B5743CDACCF2}"/>
          </ac:picMkLst>
        </pc:picChg>
        <pc:picChg chg="add mod">
          <ac:chgData name="Andy Goodman" userId="3cc3a32c-34ef-435f-b81c-a5b890ffe7aa" providerId="ADAL" clId="{4296535A-73D1-4893-ABDC-C5671AEC197C}" dt="2024-02-13T20:43:16.045" v="534"/>
          <ac:picMkLst>
            <pc:docMk/>
            <pc:sldMk cId="533151322" sldId="2057"/>
            <ac:picMk id="15" creationId="{7101236B-A51F-8356-8543-DAD0C781B3C6}"/>
          </ac:picMkLst>
        </pc:picChg>
        <pc:picChg chg="add mod">
          <ac:chgData name="Andy Goodman" userId="3cc3a32c-34ef-435f-b81c-a5b890ffe7aa" providerId="ADAL" clId="{4296535A-73D1-4893-ABDC-C5671AEC197C}" dt="2024-02-13T20:43:16.045" v="534"/>
          <ac:picMkLst>
            <pc:docMk/>
            <pc:sldMk cId="533151322" sldId="2057"/>
            <ac:picMk id="21" creationId="{1668DF53-B322-CA37-797B-8D6A9FD362A9}"/>
          </ac:picMkLst>
        </pc:picChg>
        <pc:picChg chg="del">
          <ac:chgData name="Andy Goodman" userId="3cc3a32c-34ef-435f-b81c-a5b890ffe7aa" providerId="ADAL" clId="{4296535A-73D1-4893-ABDC-C5671AEC197C}" dt="2024-02-13T20:43:10.246" v="533" actId="478"/>
          <ac:picMkLst>
            <pc:docMk/>
            <pc:sldMk cId="533151322" sldId="2057"/>
            <ac:picMk id="34" creationId="{C452EBDC-0592-953F-3B2A-8E74555D5A88}"/>
          </ac:picMkLst>
        </pc:picChg>
        <pc:picChg chg="del">
          <ac:chgData name="Andy Goodman" userId="3cc3a32c-34ef-435f-b81c-a5b890ffe7aa" providerId="ADAL" clId="{4296535A-73D1-4893-ABDC-C5671AEC197C}" dt="2024-02-13T20:43:07.939" v="532" actId="478"/>
          <ac:picMkLst>
            <pc:docMk/>
            <pc:sldMk cId="533151322" sldId="2057"/>
            <ac:picMk id="35" creationId="{BA6279FE-0648-9820-DF58-48BC98D185BA}"/>
          </ac:picMkLst>
        </pc:picChg>
        <pc:picChg chg="del">
          <ac:chgData name="Andy Goodman" userId="3cc3a32c-34ef-435f-b81c-a5b890ffe7aa" providerId="ADAL" clId="{4296535A-73D1-4893-ABDC-C5671AEC197C}" dt="2024-02-13T20:43:07.939" v="532" actId="478"/>
          <ac:picMkLst>
            <pc:docMk/>
            <pc:sldMk cId="533151322" sldId="2057"/>
            <ac:picMk id="36" creationId="{5B742EF6-5D0D-EE71-5998-434615696DF7}"/>
          </ac:picMkLst>
        </pc:picChg>
        <pc:picChg chg="del">
          <ac:chgData name="Andy Goodman" userId="3cc3a32c-34ef-435f-b81c-a5b890ffe7aa" providerId="ADAL" clId="{4296535A-73D1-4893-ABDC-C5671AEC197C}" dt="2024-02-13T20:43:07.939" v="532" actId="478"/>
          <ac:picMkLst>
            <pc:docMk/>
            <pc:sldMk cId="533151322" sldId="2057"/>
            <ac:picMk id="37" creationId="{6E5EBC16-E6B6-7859-DDE8-24654A89BF03}"/>
          </ac:picMkLst>
        </pc:picChg>
        <pc:picChg chg="add mod">
          <ac:chgData name="Andy Goodman" userId="3cc3a32c-34ef-435f-b81c-a5b890ffe7aa" providerId="ADAL" clId="{4296535A-73D1-4893-ABDC-C5671AEC197C}" dt="2024-02-13T20:43:16.045" v="534"/>
          <ac:picMkLst>
            <pc:docMk/>
            <pc:sldMk cId="533151322" sldId="2057"/>
            <ac:picMk id="39" creationId="{3C105FA9-31D7-A2AD-B302-C8D8BD8F7E1E}"/>
          </ac:picMkLst>
        </pc:picChg>
      </pc:sldChg>
      <pc:sldMasterChg chg="delSldLayout">
        <pc:chgData name="Andy Goodman" userId="3cc3a32c-34ef-435f-b81c-a5b890ffe7aa" providerId="ADAL" clId="{4296535A-73D1-4893-ABDC-C5671AEC197C}" dt="2024-02-13T20:43:34.961" v="543" actId="47"/>
        <pc:sldMasterMkLst>
          <pc:docMk/>
          <pc:sldMasterMk cId="1048702280" sldId="2147483648"/>
        </pc:sldMasterMkLst>
        <pc:sldLayoutChg chg="del">
          <pc:chgData name="Andy Goodman" userId="3cc3a32c-34ef-435f-b81c-a5b890ffe7aa" providerId="ADAL" clId="{4296535A-73D1-4893-ABDC-C5671AEC197C}" dt="2024-02-13T20:43:34.961" v="543" actId="47"/>
          <pc:sldLayoutMkLst>
            <pc:docMk/>
            <pc:sldMasterMk cId="1048702280" sldId="2147483648"/>
            <pc:sldLayoutMk cId="89903373" sldId="214748374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54BD5B-F2F0-473C-BFFB-C9C8FFD9191E}"/>
              </a:ext>
            </a:extLst>
          </p:cNvPr>
          <p:cNvSpPr>
            <a:spLocks noGrp="1"/>
          </p:cNvSpPr>
          <p:nvPr>
            <p:ph type="hdr" sz="quarter"/>
          </p:nvPr>
        </p:nvSpPr>
        <p:spPr>
          <a:xfrm>
            <a:off x="0" y="1"/>
            <a:ext cx="3013763" cy="467071"/>
          </a:xfrm>
          <a:prstGeom prst="rect">
            <a:avLst/>
          </a:prstGeom>
        </p:spPr>
        <p:txBody>
          <a:bodyPr vert="horz" lIns="92930" tIns="46465" rIns="92930" bIns="46465" rtlCol="0"/>
          <a:lstStyle>
            <a:lvl1pPr algn="l">
              <a:defRPr sz="1200"/>
            </a:lvl1pPr>
          </a:lstStyle>
          <a:p>
            <a:r>
              <a:rPr lang="en-US" dirty="0"/>
              <a:t>Name of Presentation</a:t>
            </a:r>
          </a:p>
        </p:txBody>
      </p:sp>
      <p:sp>
        <p:nvSpPr>
          <p:cNvPr id="3" name="Date Placeholder 2">
            <a:extLst>
              <a:ext uri="{FF2B5EF4-FFF2-40B4-BE49-F238E27FC236}">
                <a16:creationId xmlns:a16="http://schemas.microsoft.com/office/drawing/2014/main" id="{C54E19F5-BEFB-4DD4-A636-F6837D8A7055}"/>
              </a:ext>
            </a:extLst>
          </p:cNvPr>
          <p:cNvSpPr>
            <a:spLocks noGrp="1"/>
          </p:cNvSpPr>
          <p:nvPr>
            <p:ph type="dt" sz="quarter" idx="1"/>
          </p:nvPr>
        </p:nvSpPr>
        <p:spPr>
          <a:xfrm>
            <a:off x="3939465" y="1"/>
            <a:ext cx="3013763" cy="467071"/>
          </a:xfrm>
          <a:prstGeom prst="rect">
            <a:avLst/>
          </a:prstGeom>
        </p:spPr>
        <p:txBody>
          <a:bodyPr vert="horz" lIns="92930" tIns="46465" rIns="92930" bIns="46465" rtlCol="0"/>
          <a:lstStyle>
            <a:lvl1pPr algn="r">
              <a:defRPr sz="1200"/>
            </a:lvl1pPr>
          </a:lstStyle>
          <a:p>
            <a:fld id="{4BE713DA-2712-4823-951F-DE3C0223924B}" type="datetimeFigureOut">
              <a:rPr lang="en-US" smtClean="0"/>
              <a:t>7/31/2024</a:t>
            </a:fld>
            <a:endParaRPr lang="en-US" dirty="0"/>
          </a:p>
        </p:txBody>
      </p:sp>
      <p:sp>
        <p:nvSpPr>
          <p:cNvPr id="4" name="Footer Placeholder 3">
            <a:extLst>
              <a:ext uri="{FF2B5EF4-FFF2-40B4-BE49-F238E27FC236}">
                <a16:creationId xmlns:a16="http://schemas.microsoft.com/office/drawing/2014/main" id="{866771C9-2037-4383-9262-EEF9D4A8EB84}"/>
              </a:ext>
            </a:extLst>
          </p:cNvPr>
          <p:cNvSpPr>
            <a:spLocks noGrp="1"/>
          </p:cNvSpPr>
          <p:nvPr>
            <p:ph type="ftr" sz="quarter" idx="2"/>
          </p:nvPr>
        </p:nvSpPr>
        <p:spPr>
          <a:xfrm>
            <a:off x="0" y="8842030"/>
            <a:ext cx="3013763" cy="467070"/>
          </a:xfrm>
          <a:prstGeom prst="rect">
            <a:avLst/>
          </a:prstGeom>
        </p:spPr>
        <p:txBody>
          <a:bodyPr vert="horz" lIns="92930" tIns="46465" rIns="92930" bIns="46465"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A783815-1E7D-46B9-B374-AF8F31B7C95E}"/>
              </a:ext>
            </a:extLst>
          </p:cNvPr>
          <p:cNvSpPr>
            <a:spLocks noGrp="1"/>
          </p:cNvSpPr>
          <p:nvPr>
            <p:ph type="sldNum" sz="quarter" idx="3"/>
          </p:nvPr>
        </p:nvSpPr>
        <p:spPr>
          <a:xfrm>
            <a:off x="3939465" y="8842030"/>
            <a:ext cx="3013763" cy="467070"/>
          </a:xfrm>
          <a:prstGeom prst="rect">
            <a:avLst/>
          </a:prstGeom>
        </p:spPr>
        <p:txBody>
          <a:bodyPr vert="horz" lIns="92930" tIns="46465" rIns="92930" bIns="46465" rtlCol="0" anchor="b"/>
          <a:lstStyle>
            <a:lvl1pPr algn="r">
              <a:defRPr sz="1200"/>
            </a:lvl1pPr>
          </a:lstStyle>
          <a:p>
            <a:fld id="{4BE461C1-EAC8-4B6D-B057-B71152F1207E}" type="slidenum">
              <a:rPr lang="en-US" smtClean="0"/>
              <a:t>‹#›</a:t>
            </a:fld>
            <a:endParaRPr lang="en-US" dirty="0"/>
          </a:p>
        </p:txBody>
      </p:sp>
    </p:spTree>
    <p:extLst>
      <p:ext uri="{BB962C8B-B14F-4D97-AF65-F5344CB8AC3E}">
        <p14:creationId xmlns:p14="http://schemas.microsoft.com/office/powerpoint/2010/main" val="99173352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763" cy="467071"/>
          </a:xfrm>
          <a:prstGeom prst="rect">
            <a:avLst/>
          </a:prstGeom>
        </p:spPr>
        <p:txBody>
          <a:bodyPr vert="horz" lIns="92930" tIns="46465" rIns="92930" bIns="46465" rtlCol="0"/>
          <a:lstStyle>
            <a:lvl1pPr algn="l">
              <a:defRPr sz="1200"/>
            </a:lvl1pPr>
          </a:lstStyle>
          <a:p>
            <a:r>
              <a:rPr lang="en-US" dirty="0"/>
              <a:t>Name of Presentation</a:t>
            </a:r>
          </a:p>
        </p:txBody>
      </p:sp>
      <p:sp>
        <p:nvSpPr>
          <p:cNvPr id="3" name="Date Placeholder 2"/>
          <p:cNvSpPr>
            <a:spLocks noGrp="1"/>
          </p:cNvSpPr>
          <p:nvPr>
            <p:ph type="dt" idx="1"/>
          </p:nvPr>
        </p:nvSpPr>
        <p:spPr>
          <a:xfrm>
            <a:off x="3939465" y="1"/>
            <a:ext cx="3013763" cy="467071"/>
          </a:xfrm>
          <a:prstGeom prst="rect">
            <a:avLst/>
          </a:prstGeom>
        </p:spPr>
        <p:txBody>
          <a:bodyPr vert="horz" lIns="92930" tIns="46465" rIns="92930" bIns="46465" rtlCol="0"/>
          <a:lstStyle>
            <a:lvl1pPr algn="r">
              <a:defRPr sz="1200"/>
            </a:lvl1pPr>
          </a:lstStyle>
          <a:p>
            <a:fld id="{E1FE1829-3FE9-4C40-AAC0-0FBE83262067}" type="datetimeFigureOut">
              <a:rPr lang="en-US" smtClean="0"/>
              <a:t>7/31/2024</a:t>
            </a:fld>
            <a:endParaRPr lang="en-US" dirty="0"/>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80004"/>
            <a:ext cx="5563870" cy="3665459"/>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0"/>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5" y="8842030"/>
            <a:ext cx="3013763" cy="467070"/>
          </a:xfrm>
          <a:prstGeom prst="rect">
            <a:avLst/>
          </a:prstGeom>
        </p:spPr>
        <p:txBody>
          <a:bodyPr vert="horz" lIns="92930" tIns="46465" rIns="92930" bIns="46465" rtlCol="0" anchor="b"/>
          <a:lstStyle>
            <a:lvl1pPr algn="r">
              <a:defRPr sz="1200"/>
            </a:lvl1pPr>
          </a:lstStyle>
          <a:p>
            <a:fld id="{3CE160C4-F48D-4EDD-BF6F-AD9F09B864EF}" type="slidenum">
              <a:rPr lang="en-US" smtClean="0"/>
              <a:t>‹#›</a:t>
            </a:fld>
            <a:endParaRPr lang="en-US" dirty="0"/>
          </a:p>
        </p:txBody>
      </p:sp>
    </p:spTree>
    <p:extLst>
      <p:ext uri="{BB962C8B-B14F-4D97-AF65-F5344CB8AC3E}">
        <p14:creationId xmlns:p14="http://schemas.microsoft.com/office/powerpoint/2010/main" val="110711100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Name of Presentation</a:t>
            </a:r>
            <a:endParaRPr lang="en-US" dirty="0"/>
          </a:p>
        </p:txBody>
      </p:sp>
      <p:sp>
        <p:nvSpPr>
          <p:cNvPr id="5" name="Slide Number Placeholder 4"/>
          <p:cNvSpPr>
            <a:spLocks noGrp="1"/>
          </p:cNvSpPr>
          <p:nvPr>
            <p:ph type="sldNum" sz="quarter" idx="11"/>
          </p:nvPr>
        </p:nvSpPr>
        <p:spPr/>
        <p:txBody>
          <a:bodyPr/>
          <a:lstStyle/>
          <a:p>
            <a:fld id="{3CE160C4-F48D-4EDD-BF6F-AD9F09B864EF}" type="slidenum">
              <a:rPr lang="en-US" smtClean="0"/>
              <a:t>1</a:t>
            </a:fld>
            <a:endParaRPr lang="en-US" dirty="0"/>
          </a:p>
        </p:txBody>
      </p:sp>
    </p:spTree>
    <p:extLst>
      <p:ext uri="{BB962C8B-B14F-4D97-AF65-F5344CB8AC3E}">
        <p14:creationId xmlns:p14="http://schemas.microsoft.com/office/powerpoint/2010/main" val="2370296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Name of Presentation</a:t>
            </a:r>
            <a:endParaRPr lang="en-US" dirty="0"/>
          </a:p>
        </p:txBody>
      </p:sp>
      <p:sp>
        <p:nvSpPr>
          <p:cNvPr id="5" name="Slide Number Placeholder 4"/>
          <p:cNvSpPr>
            <a:spLocks noGrp="1"/>
          </p:cNvSpPr>
          <p:nvPr>
            <p:ph type="sldNum" sz="quarter" idx="11"/>
          </p:nvPr>
        </p:nvSpPr>
        <p:spPr/>
        <p:txBody>
          <a:bodyPr/>
          <a:lstStyle/>
          <a:p>
            <a:fld id="{3CE160C4-F48D-4EDD-BF6F-AD9F09B864EF}" type="slidenum">
              <a:rPr lang="en-US" smtClean="0"/>
              <a:t>2</a:t>
            </a:fld>
            <a:endParaRPr lang="en-US" dirty="0"/>
          </a:p>
        </p:txBody>
      </p:sp>
    </p:spTree>
    <p:extLst>
      <p:ext uri="{BB962C8B-B14F-4D97-AF65-F5344CB8AC3E}">
        <p14:creationId xmlns:p14="http://schemas.microsoft.com/office/powerpoint/2010/main" val="3822433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1">
              <a:defRPr/>
            </a:pPr>
            <a:endParaRPr lang="en-US" u="none" dirty="0"/>
          </a:p>
        </p:txBody>
      </p:sp>
      <p:sp>
        <p:nvSpPr>
          <p:cNvPr id="4" name="Header Placeholder 3"/>
          <p:cNvSpPr>
            <a:spLocks noGrp="1"/>
          </p:cNvSpPr>
          <p:nvPr>
            <p:ph type="hdr" sz="quarter" idx="10"/>
          </p:nvPr>
        </p:nvSpPr>
        <p:spPr/>
        <p:txBody>
          <a:bodyPr/>
          <a:lstStyle/>
          <a:p>
            <a:r>
              <a:rPr lang="en-US" dirty="0"/>
              <a:t>Name of Presentation</a:t>
            </a:r>
          </a:p>
        </p:txBody>
      </p:sp>
      <p:sp>
        <p:nvSpPr>
          <p:cNvPr id="5" name="Slide Number Placeholder 4"/>
          <p:cNvSpPr>
            <a:spLocks noGrp="1"/>
          </p:cNvSpPr>
          <p:nvPr>
            <p:ph type="sldNum" sz="quarter" idx="11"/>
          </p:nvPr>
        </p:nvSpPr>
        <p:spPr/>
        <p:txBody>
          <a:bodyPr/>
          <a:lstStyle/>
          <a:p>
            <a:fld id="{3CE160C4-F48D-4EDD-BF6F-AD9F09B864EF}" type="slidenum">
              <a:rPr lang="en-US" smtClean="0"/>
              <a:t>4</a:t>
            </a:fld>
            <a:endParaRPr lang="en-US" dirty="0"/>
          </a:p>
        </p:txBody>
      </p:sp>
    </p:spTree>
    <p:extLst>
      <p:ext uri="{BB962C8B-B14F-4D97-AF65-F5344CB8AC3E}">
        <p14:creationId xmlns:p14="http://schemas.microsoft.com/office/powerpoint/2010/main" val="3209713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Name of Presentation</a:t>
            </a:r>
            <a:endParaRPr lang="en-US" dirty="0"/>
          </a:p>
        </p:txBody>
      </p:sp>
      <p:sp>
        <p:nvSpPr>
          <p:cNvPr id="5" name="Slide Number Placeholder 4"/>
          <p:cNvSpPr>
            <a:spLocks noGrp="1"/>
          </p:cNvSpPr>
          <p:nvPr>
            <p:ph type="sldNum" sz="quarter" idx="11"/>
          </p:nvPr>
        </p:nvSpPr>
        <p:spPr/>
        <p:txBody>
          <a:bodyPr/>
          <a:lstStyle/>
          <a:p>
            <a:fld id="{3CE160C4-F48D-4EDD-BF6F-AD9F09B864EF}" type="slidenum">
              <a:rPr lang="en-US" smtClean="0"/>
              <a:t>5</a:t>
            </a:fld>
            <a:endParaRPr lang="en-US" dirty="0"/>
          </a:p>
        </p:txBody>
      </p:sp>
    </p:spTree>
    <p:extLst>
      <p:ext uri="{BB962C8B-B14F-4D97-AF65-F5344CB8AC3E}">
        <p14:creationId xmlns:p14="http://schemas.microsoft.com/office/powerpoint/2010/main" val="696230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1">
              <a:defRPr/>
            </a:pPr>
            <a:endParaRPr lang="en-US" u="none" dirty="0"/>
          </a:p>
        </p:txBody>
      </p:sp>
      <p:sp>
        <p:nvSpPr>
          <p:cNvPr id="4" name="Header Placeholder 3"/>
          <p:cNvSpPr>
            <a:spLocks noGrp="1"/>
          </p:cNvSpPr>
          <p:nvPr>
            <p:ph type="hdr" sz="quarter" idx="10"/>
          </p:nvPr>
        </p:nvSpPr>
        <p:spPr/>
        <p:txBody>
          <a:bodyPr/>
          <a:lstStyle/>
          <a:p>
            <a:r>
              <a:rPr lang="en-US" dirty="0"/>
              <a:t>Name of Presentation</a:t>
            </a:r>
          </a:p>
        </p:txBody>
      </p:sp>
      <p:sp>
        <p:nvSpPr>
          <p:cNvPr id="5" name="Slide Number Placeholder 4"/>
          <p:cNvSpPr>
            <a:spLocks noGrp="1"/>
          </p:cNvSpPr>
          <p:nvPr>
            <p:ph type="sldNum" sz="quarter" idx="11"/>
          </p:nvPr>
        </p:nvSpPr>
        <p:spPr/>
        <p:txBody>
          <a:bodyPr/>
          <a:lstStyle/>
          <a:p>
            <a:fld id="{3CE160C4-F48D-4EDD-BF6F-AD9F09B864EF}" type="slidenum">
              <a:rPr lang="en-US" smtClean="0"/>
              <a:t>6</a:t>
            </a:fld>
            <a:endParaRPr lang="en-US" dirty="0"/>
          </a:p>
        </p:txBody>
      </p:sp>
    </p:spTree>
    <p:extLst>
      <p:ext uri="{BB962C8B-B14F-4D97-AF65-F5344CB8AC3E}">
        <p14:creationId xmlns:p14="http://schemas.microsoft.com/office/powerpoint/2010/main" val="240476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1">
              <a:defRPr/>
            </a:pPr>
            <a:endParaRPr lang="en-US" u="none" dirty="0"/>
          </a:p>
        </p:txBody>
      </p:sp>
      <p:sp>
        <p:nvSpPr>
          <p:cNvPr id="4" name="Header Placeholder 3"/>
          <p:cNvSpPr>
            <a:spLocks noGrp="1"/>
          </p:cNvSpPr>
          <p:nvPr>
            <p:ph type="hdr" sz="quarter" idx="10"/>
          </p:nvPr>
        </p:nvSpPr>
        <p:spPr/>
        <p:txBody>
          <a:bodyPr/>
          <a:lstStyle/>
          <a:p>
            <a:r>
              <a:rPr lang="en-US" dirty="0"/>
              <a:t>Name of Presentation</a:t>
            </a:r>
          </a:p>
        </p:txBody>
      </p:sp>
      <p:sp>
        <p:nvSpPr>
          <p:cNvPr id="5" name="Slide Number Placeholder 4"/>
          <p:cNvSpPr>
            <a:spLocks noGrp="1"/>
          </p:cNvSpPr>
          <p:nvPr>
            <p:ph type="sldNum" sz="quarter" idx="11"/>
          </p:nvPr>
        </p:nvSpPr>
        <p:spPr/>
        <p:txBody>
          <a:bodyPr/>
          <a:lstStyle/>
          <a:p>
            <a:fld id="{3CE160C4-F48D-4EDD-BF6F-AD9F09B864EF}" type="slidenum">
              <a:rPr lang="en-US" smtClean="0"/>
              <a:t>7</a:t>
            </a:fld>
            <a:endParaRPr lang="en-US" dirty="0"/>
          </a:p>
        </p:txBody>
      </p:sp>
    </p:spTree>
    <p:extLst>
      <p:ext uri="{BB962C8B-B14F-4D97-AF65-F5344CB8AC3E}">
        <p14:creationId xmlns:p14="http://schemas.microsoft.com/office/powerpoint/2010/main" val="1862040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1">
              <a:defRPr/>
            </a:pPr>
            <a:endParaRPr lang="en-US" u="none" dirty="0"/>
          </a:p>
        </p:txBody>
      </p:sp>
      <p:sp>
        <p:nvSpPr>
          <p:cNvPr id="4" name="Header Placeholder 3"/>
          <p:cNvSpPr>
            <a:spLocks noGrp="1"/>
          </p:cNvSpPr>
          <p:nvPr>
            <p:ph type="hdr" sz="quarter" idx="10"/>
          </p:nvPr>
        </p:nvSpPr>
        <p:spPr/>
        <p:txBody>
          <a:bodyPr/>
          <a:lstStyle/>
          <a:p>
            <a:r>
              <a:rPr lang="en-US" dirty="0"/>
              <a:t>Name of Presentation</a:t>
            </a:r>
          </a:p>
        </p:txBody>
      </p:sp>
      <p:sp>
        <p:nvSpPr>
          <p:cNvPr id="5" name="Slide Number Placeholder 4"/>
          <p:cNvSpPr>
            <a:spLocks noGrp="1"/>
          </p:cNvSpPr>
          <p:nvPr>
            <p:ph type="sldNum" sz="quarter" idx="11"/>
          </p:nvPr>
        </p:nvSpPr>
        <p:spPr/>
        <p:txBody>
          <a:bodyPr/>
          <a:lstStyle/>
          <a:p>
            <a:fld id="{3CE160C4-F48D-4EDD-BF6F-AD9F09B864EF}" type="slidenum">
              <a:rPr lang="en-US" smtClean="0"/>
              <a:t>8</a:t>
            </a:fld>
            <a:endParaRPr lang="en-US" dirty="0"/>
          </a:p>
        </p:txBody>
      </p:sp>
    </p:spTree>
    <p:extLst>
      <p:ext uri="{BB962C8B-B14F-4D97-AF65-F5344CB8AC3E}">
        <p14:creationId xmlns:p14="http://schemas.microsoft.com/office/powerpoint/2010/main" val="3886690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2AD667-99C7-477F-ADB6-040F77ABC8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2FF2396-4B9C-4939-A7CA-936162D34547}"/>
              </a:ext>
            </a:extLst>
          </p:cNvPr>
          <p:cNvSpPr>
            <a:spLocks noGrp="1"/>
          </p:cNvSpPr>
          <p:nvPr>
            <p:ph type="ctrTitle" hasCustomPrompt="1"/>
          </p:nvPr>
        </p:nvSpPr>
        <p:spPr>
          <a:xfrm>
            <a:off x="512064" y="607219"/>
            <a:ext cx="5108448" cy="2387600"/>
          </a:xfrm>
        </p:spPr>
        <p:txBody>
          <a:bodyPr anchor="b"/>
          <a:lstStyle>
            <a:lvl1pPr algn="l">
              <a:defRPr sz="6000">
                <a:solidFill>
                  <a:schemeClr val="bg1"/>
                </a:solidFill>
                <a:latin typeface="Averta Light" panose="00000400000000000000" pitchFamily="2"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AACE4890-8777-4137-A9E3-4D021D123275}"/>
              </a:ext>
            </a:extLst>
          </p:cNvPr>
          <p:cNvSpPr>
            <a:spLocks noGrp="1"/>
          </p:cNvSpPr>
          <p:nvPr>
            <p:ph type="body" sz="quarter" idx="10" hasCustomPrompt="1"/>
          </p:nvPr>
        </p:nvSpPr>
        <p:spPr>
          <a:xfrm>
            <a:off x="518746" y="3162300"/>
            <a:ext cx="2567354" cy="460131"/>
          </a:xfrm>
        </p:spPr>
        <p:txBody>
          <a:bodyPr/>
          <a:lstStyle>
            <a:lvl1pPr marL="0" indent="0">
              <a:buNone/>
              <a:defRPr sz="1200">
                <a:solidFill>
                  <a:schemeClr val="bg1"/>
                </a:solidFill>
              </a:defRPr>
            </a:lvl1pPr>
          </a:lstStyle>
          <a:p>
            <a:pPr lvl="0"/>
            <a:r>
              <a:rPr lang="en-US" dirty="0"/>
              <a:t>Month Year</a:t>
            </a:r>
          </a:p>
        </p:txBody>
      </p:sp>
      <p:sp>
        <p:nvSpPr>
          <p:cNvPr id="7" name="Footer Placeholder 4">
            <a:extLst>
              <a:ext uri="{FF2B5EF4-FFF2-40B4-BE49-F238E27FC236}">
                <a16:creationId xmlns:a16="http://schemas.microsoft.com/office/drawing/2014/main" id="{E1FFC348-AA67-CE40-9995-68531E5288F9}"/>
              </a:ext>
            </a:extLst>
          </p:cNvPr>
          <p:cNvSpPr txBox="1">
            <a:spLocks/>
          </p:cNvSpPr>
          <p:nvPr userDrawn="1"/>
        </p:nvSpPr>
        <p:spPr>
          <a:xfrm>
            <a:off x="5382570" y="6629399"/>
            <a:ext cx="1426860" cy="22860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proprietary &amp; confidential</a:t>
            </a:r>
          </a:p>
        </p:txBody>
      </p:sp>
    </p:spTree>
    <p:extLst>
      <p:ext uri="{BB962C8B-B14F-4D97-AF65-F5344CB8AC3E}">
        <p14:creationId xmlns:p14="http://schemas.microsoft.com/office/powerpoint/2010/main" val="2394197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column header bar with tex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C3F653-F6A8-4AEF-9FF5-5D5B1EC8F8B7}"/>
              </a:ext>
            </a:extLst>
          </p:cNvPr>
          <p:cNvSpPr>
            <a:spLocks noGrp="1"/>
          </p:cNvSpPr>
          <p:nvPr>
            <p:ph type="ftr" sz="quarter" idx="11"/>
          </p:nvPr>
        </p:nvSpPr>
        <p:spPr>
          <a:xfrm>
            <a:off x="5193264" y="6629399"/>
            <a:ext cx="1426860" cy="228601"/>
          </a:xfrm>
          <a:prstGeom prst="rect">
            <a:avLst/>
          </a:prstGeom>
        </p:spPr>
        <p:txBody>
          <a:bodyPr/>
          <a:lstStyle/>
          <a:p>
            <a:r>
              <a:rPr lang="en-US" dirty="0"/>
              <a:t>proprietary &amp; confidential</a:t>
            </a:r>
          </a:p>
        </p:txBody>
      </p:sp>
      <p:sp>
        <p:nvSpPr>
          <p:cNvPr id="6" name="Slide Number Placeholder 5">
            <a:extLst>
              <a:ext uri="{FF2B5EF4-FFF2-40B4-BE49-F238E27FC236}">
                <a16:creationId xmlns:a16="http://schemas.microsoft.com/office/drawing/2014/main" id="{31729908-8336-40C2-B1A9-731E1CADD8B2}"/>
              </a:ext>
            </a:extLst>
          </p:cNvPr>
          <p:cNvSpPr>
            <a:spLocks noGrp="1"/>
          </p:cNvSpPr>
          <p:nvPr>
            <p:ph type="sldNum" sz="quarter" idx="12"/>
          </p:nvPr>
        </p:nvSpPr>
        <p:spPr/>
        <p:txBody>
          <a:bodyPr/>
          <a:lstStyle/>
          <a:p>
            <a:fld id="{6AB5B0E8-4867-45E4-949A-F4C18B48AED8}" type="slidenum">
              <a:rPr lang="en-US" smtClean="0"/>
              <a:t>‹#›</a:t>
            </a:fld>
            <a:endParaRPr lang="en-US" dirty="0"/>
          </a:p>
        </p:txBody>
      </p:sp>
      <p:sp>
        <p:nvSpPr>
          <p:cNvPr id="33" name="Content Placeholder 48">
            <a:extLst>
              <a:ext uri="{FF2B5EF4-FFF2-40B4-BE49-F238E27FC236}">
                <a16:creationId xmlns:a16="http://schemas.microsoft.com/office/drawing/2014/main" id="{FE123EC3-DA1B-47B6-AF29-18D259205EF5}"/>
              </a:ext>
            </a:extLst>
          </p:cNvPr>
          <p:cNvSpPr>
            <a:spLocks noGrp="1"/>
          </p:cNvSpPr>
          <p:nvPr>
            <p:ph sz="quarter" idx="14" hasCustomPrompt="1"/>
          </p:nvPr>
        </p:nvSpPr>
        <p:spPr>
          <a:xfrm>
            <a:off x="495300" y="1845674"/>
            <a:ext cx="2574925" cy="229347"/>
          </a:xfrm>
          <a:gradFill>
            <a:gsLst>
              <a:gs pos="0">
                <a:schemeClr val="accent3"/>
              </a:gs>
              <a:gs pos="100000">
                <a:schemeClr val="accent2"/>
              </a:gs>
            </a:gsLst>
            <a:lin ang="0" scaled="1"/>
          </a:gradFill>
        </p:spPr>
        <p:txBody>
          <a:bodyPr anchor="ctr" anchorCtr="0">
            <a:noAutofit/>
          </a:bodyPr>
          <a:lstStyle>
            <a:lvl1pPr marL="0" indent="0">
              <a:buNone/>
              <a:defRPr sz="1000">
                <a:solidFill>
                  <a:schemeClr val="bg1"/>
                </a:solidFill>
                <a:latin typeface="Averta Bold" panose="00000800000000000000" pitchFamily="2" charset="0"/>
              </a:defRPr>
            </a:lvl1pPr>
            <a:lvl2pPr marL="457200" indent="0">
              <a:buNone/>
              <a:defRPr/>
            </a:lvl2pPr>
          </a:lstStyle>
          <a:p>
            <a:pPr lvl="0"/>
            <a:r>
              <a:rPr lang="en-US" dirty="0"/>
              <a:t>EDIT MASTER TEXT STYLES</a:t>
            </a:r>
          </a:p>
        </p:txBody>
      </p:sp>
      <p:sp>
        <p:nvSpPr>
          <p:cNvPr id="34" name="Content Placeholder 48">
            <a:extLst>
              <a:ext uri="{FF2B5EF4-FFF2-40B4-BE49-F238E27FC236}">
                <a16:creationId xmlns:a16="http://schemas.microsoft.com/office/drawing/2014/main" id="{901A2E02-3026-48D8-B2A7-2C92690B6947}"/>
              </a:ext>
            </a:extLst>
          </p:cNvPr>
          <p:cNvSpPr>
            <a:spLocks noGrp="1"/>
          </p:cNvSpPr>
          <p:nvPr>
            <p:ph sz="quarter" idx="15" hasCustomPrompt="1"/>
          </p:nvPr>
        </p:nvSpPr>
        <p:spPr>
          <a:xfrm>
            <a:off x="3360737" y="1845674"/>
            <a:ext cx="2574925" cy="229347"/>
          </a:xfrm>
          <a:gradFill>
            <a:gsLst>
              <a:gs pos="0">
                <a:schemeClr val="accent3"/>
              </a:gs>
              <a:gs pos="100000">
                <a:schemeClr val="accent2"/>
              </a:gs>
            </a:gsLst>
            <a:lin ang="0" scaled="1"/>
          </a:gradFill>
        </p:spPr>
        <p:txBody>
          <a:bodyPr anchor="ctr" anchorCtr="0">
            <a:noAutofit/>
          </a:bodyPr>
          <a:lstStyle>
            <a:lvl1pPr marL="0" indent="0">
              <a:buNone/>
              <a:defRPr sz="1000">
                <a:solidFill>
                  <a:schemeClr val="bg1"/>
                </a:solidFill>
                <a:latin typeface="Averta Bold" panose="00000800000000000000" pitchFamily="2" charset="0"/>
              </a:defRPr>
            </a:lvl1pPr>
            <a:lvl2pPr marL="457200" indent="0">
              <a:buNone/>
              <a:defRPr/>
            </a:lvl2pPr>
          </a:lstStyle>
          <a:p>
            <a:pPr lvl="0"/>
            <a:r>
              <a:rPr lang="en-US" dirty="0"/>
              <a:t>EDIT MASTER TEXT STYLES</a:t>
            </a:r>
          </a:p>
        </p:txBody>
      </p:sp>
      <p:sp>
        <p:nvSpPr>
          <p:cNvPr id="35" name="Content Placeholder 48">
            <a:extLst>
              <a:ext uri="{FF2B5EF4-FFF2-40B4-BE49-F238E27FC236}">
                <a16:creationId xmlns:a16="http://schemas.microsoft.com/office/drawing/2014/main" id="{51D08C84-03E8-4F6E-8C32-3002CD6D42DB}"/>
              </a:ext>
            </a:extLst>
          </p:cNvPr>
          <p:cNvSpPr>
            <a:spLocks noGrp="1"/>
          </p:cNvSpPr>
          <p:nvPr>
            <p:ph sz="quarter" idx="16" hasCustomPrompt="1"/>
          </p:nvPr>
        </p:nvSpPr>
        <p:spPr>
          <a:xfrm>
            <a:off x="6210300" y="1845674"/>
            <a:ext cx="2574925" cy="229347"/>
          </a:xfrm>
          <a:gradFill>
            <a:gsLst>
              <a:gs pos="0">
                <a:schemeClr val="accent3"/>
              </a:gs>
              <a:gs pos="100000">
                <a:schemeClr val="accent2"/>
              </a:gs>
            </a:gsLst>
            <a:lin ang="0" scaled="1"/>
          </a:gradFill>
        </p:spPr>
        <p:txBody>
          <a:bodyPr anchor="ctr" anchorCtr="0">
            <a:noAutofit/>
          </a:bodyPr>
          <a:lstStyle>
            <a:lvl1pPr marL="0" indent="0">
              <a:buNone/>
              <a:defRPr sz="1000">
                <a:solidFill>
                  <a:schemeClr val="bg1"/>
                </a:solidFill>
                <a:latin typeface="Averta Bold" panose="00000800000000000000" pitchFamily="2" charset="0"/>
              </a:defRPr>
            </a:lvl1pPr>
            <a:lvl2pPr marL="457200" indent="0">
              <a:buNone/>
              <a:defRPr/>
            </a:lvl2pPr>
          </a:lstStyle>
          <a:p>
            <a:pPr lvl="0"/>
            <a:r>
              <a:rPr lang="en-US" dirty="0"/>
              <a:t>EDIT MASTER TEXT STYLES</a:t>
            </a:r>
          </a:p>
        </p:txBody>
      </p:sp>
      <p:sp>
        <p:nvSpPr>
          <p:cNvPr id="36" name="Content Placeholder 48">
            <a:extLst>
              <a:ext uri="{FF2B5EF4-FFF2-40B4-BE49-F238E27FC236}">
                <a16:creationId xmlns:a16="http://schemas.microsoft.com/office/drawing/2014/main" id="{F353525B-45F6-443A-9318-D03D4BE121BD}"/>
              </a:ext>
            </a:extLst>
          </p:cNvPr>
          <p:cNvSpPr>
            <a:spLocks noGrp="1"/>
          </p:cNvSpPr>
          <p:nvPr>
            <p:ph sz="quarter" idx="17" hasCustomPrompt="1"/>
          </p:nvPr>
        </p:nvSpPr>
        <p:spPr>
          <a:xfrm>
            <a:off x="9083675" y="1845674"/>
            <a:ext cx="2574925" cy="229347"/>
          </a:xfrm>
          <a:gradFill>
            <a:gsLst>
              <a:gs pos="0">
                <a:schemeClr val="accent3"/>
              </a:gs>
              <a:gs pos="100000">
                <a:schemeClr val="accent2"/>
              </a:gs>
            </a:gsLst>
            <a:lin ang="0" scaled="1"/>
          </a:gradFill>
        </p:spPr>
        <p:txBody>
          <a:bodyPr anchor="ctr" anchorCtr="0">
            <a:noAutofit/>
          </a:bodyPr>
          <a:lstStyle>
            <a:lvl1pPr marL="0" indent="0">
              <a:buNone/>
              <a:defRPr sz="1000">
                <a:solidFill>
                  <a:schemeClr val="bg1"/>
                </a:solidFill>
                <a:latin typeface="Averta Bold" panose="00000800000000000000" pitchFamily="2" charset="0"/>
              </a:defRPr>
            </a:lvl1pPr>
            <a:lvl2pPr marL="457200" indent="0">
              <a:buNone/>
              <a:defRPr/>
            </a:lvl2pPr>
          </a:lstStyle>
          <a:p>
            <a:pPr lvl="0"/>
            <a:r>
              <a:rPr lang="en-US" dirty="0"/>
              <a:t>EDIT MASTER TEXT STYLES</a:t>
            </a:r>
          </a:p>
        </p:txBody>
      </p:sp>
      <p:sp>
        <p:nvSpPr>
          <p:cNvPr id="37" name="Text Placeholder 20">
            <a:extLst>
              <a:ext uri="{FF2B5EF4-FFF2-40B4-BE49-F238E27FC236}">
                <a16:creationId xmlns:a16="http://schemas.microsoft.com/office/drawing/2014/main" id="{B60FD539-451B-4F1C-8D0B-58F2DD26CF89}"/>
              </a:ext>
            </a:extLst>
          </p:cNvPr>
          <p:cNvSpPr>
            <a:spLocks noGrp="1"/>
          </p:cNvSpPr>
          <p:nvPr>
            <p:ph type="body" sz="quarter" idx="13"/>
          </p:nvPr>
        </p:nvSpPr>
        <p:spPr>
          <a:xfrm>
            <a:off x="512724" y="2181637"/>
            <a:ext cx="2562225" cy="512741"/>
          </a:xfrm>
        </p:spPr>
        <p:txBody>
          <a:bodyPr>
            <a:noAutofit/>
          </a:bodyPr>
          <a:lstStyle>
            <a:lvl1pPr marL="0" indent="0">
              <a:buFontTx/>
              <a:buNone/>
              <a:defRPr sz="1600"/>
            </a:lvl1pPr>
          </a:lstStyle>
          <a:p>
            <a:pPr lvl="0"/>
            <a:r>
              <a:rPr lang="en-US" dirty="0"/>
              <a:t>Edit Master text styles</a:t>
            </a:r>
          </a:p>
        </p:txBody>
      </p:sp>
      <p:sp>
        <p:nvSpPr>
          <p:cNvPr id="38" name="Text Placeholder 20">
            <a:extLst>
              <a:ext uri="{FF2B5EF4-FFF2-40B4-BE49-F238E27FC236}">
                <a16:creationId xmlns:a16="http://schemas.microsoft.com/office/drawing/2014/main" id="{BD24CDA1-C7BE-4D5B-AC04-1328288A25CD}"/>
              </a:ext>
            </a:extLst>
          </p:cNvPr>
          <p:cNvSpPr>
            <a:spLocks noGrp="1"/>
          </p:cNvSpPr>
          <p:nvPr>
            <p:ph type="body" sz="quarter" idx="18"/>
          </p:nvPr>
        </p:nvSpPr>
        <p:spPr>
          <a:xfrm>
            <a:off x="3363951" y="2181637"/>
            <a:ext cx="2562225" cy="512741"/>
          </a:xfrm>
        </p:spPr>
        <p:txBody>
          <a:bodyPr>
            <a:noAutofit/>
          </a:bodyPr>
          <a:lstStyle>
            <a:lvl1pPr marL="0" indent="0">
              <a:buFontTx/>
              <a:buNone/>
              <a:defRPr sz="1600"/>
            </a:lvl1pPr>
          </a:lstStyle>
          <a:p>
            <a:pPr lvl="0"/>
            <a:r>
              <a:rPr lang="en-US" dirty="0"/>
              <a:t>Edit Master text styles</a:t>
            </a:r>
          </a:p>
        </p:txBody>
      </p:sp>
      <p:sp>
        <p:nvSpPr>
          <p:cNvPr id="39" name="Text Placeholder 20">
            <a:extLst>
              <a:ext uri="{FF2B5EF4-FFF2-40B4-BE49-F238E27FC236}">
                <a16:creationId xmlns:a16="http://schemas.microsoft.com/office/drawing/2014/main" id="{76D421AF-88FD-4FFF-8ABE-FBB570DB072B}"/>
              </a:ext>
            </a:extLst>
          </p:cNvPr>
          <p:cNvSpPr>
            <a:spLocks noGrp="1"/>
          </p:cNvSpPr>
          <p:nvPr>
            <p:ph type="body" sz="quarter" idx="19"/>
          </p:nvPr>
        </p:nvSpPr>
        <p:spPr>
          <a:xfrm>
            <a:off x="6224587" y="2181637"/>
            <a:ext cx="2562225" cy="512741"/>
          </a:xfrm>
        </p:spPr>
        <p:txBody>
          <a:bodyPr>
            <a:noAutofit/>
          </a:bodyPr>
          <a:lstStyle>
            <a:lvl1pPr marL="0" indent="0">
              <a:buFontTx/>
              <a:buNone/>
              <a:defRPr sz="1600"/>
            </a:lvl1pPr>
          </a:lstStyle>
          <a:p>
            <a:pPr lvl="0"/>
            <a:r>
              <a:rPr lang="en-US" dirty="0"/>
              <a:t>Edit Master text styles</a:t>
            </a:r>
          </a:p>
        </p:txBody>
      </p:sp>
      <p:sp>
        <p:nvSpPr>
          <p:cNvPr id="40" name="Text Placeholder 20">
            <a:extLst>
              <a:ext uri="{FF2B5EF4-FFF2-40B4-BE49-F238E27FC236}">
                <a16:creationId xmlns:a16="http://schemas.microsoft.com/office/drawing/2014/main" id="{C4A3D3CF-3B3C-46C3-8F08-F2B33ABABCC9}"/>
              </a:ext>
            </a:extLst>
          </p:cNvPr>
          <p:cNvSpPr>
            <a:spLocks noGrp="1"/>
          </p:cNvSpPr>
          <p:nvPr>
            <p:ph type="body" sz="quarter" idx="20"/>
          </p:nvPr>
        </p:nvSpPr>
        <p:spPr>
          <a:xfrm>
            <a:off x="9067800" y="2181637"/>
            <a:ext cx="2562225" cy="512741"/>
          </a:xfrm>
        </p:spPr>
        <p:txBody>
          <a:bodyPr>
            <a:noAutofit/>
          </a:bodyPr>
          <a:lstStyle>
            <a:lvl1pPr marL="0" indent="0">
              <a:buFontTx/>
              <a:buNone/>
              <a:defRPr sz="1600"/>
            </a:lvl1pPr>
          </a:lstStyle>
          <a:p>
            <a:pPr lvl="0"/>
            <a:r>
              <a:rPr lang="en-US" dirty="0"/>
              <a:t>Edit Master text styles</a:t>
            </a:r>
          </a:p>
        </p:txBody>
      </p:sp>
      <p:sp>
        <p:nvSpPr>
          <p:cNvPr id="14" name="Title 1">
            <a:extLst>
              <a:ext uri="{FF2B5EF4-FFF2-40B4-BE49-F238E27FC236}">
                <a16:creationId xmlns:a16="http://schemas.microsoft.com/office/drawing/2014/main" id="{6BA08FE7-4365-3044-A728-D23EA73C0B5D}"/>
              </a:ext>
            </a:extLst>
          </p:cNvPr>
          <p:cNvSpPr txBox="1">
            <a:spLocks/>
          </p:cNvSpPr>
          <p:nvPr userDrawn="1"/>
        </p:nvSpPr>
        <p:spPr>
          <a:xfrm>
            <a:off x="511342" y="356616"/>
            <a:ext cx="10515600" cy="914400"/>
          </a:xfrm>
          <a:prstGeom prst="rect">
            <a:avLst/>
          </a:prstGeom>
        </p:spPr>
        <p:txBody>
          <a:bodyPr vert="horz" lIns="0" tIns="91440" rIns="0" bIns="0" rtlCol="0" anchor="t">
            <a:noAutofit/>
          </a:bodyPr>
          <a:lstStyle>
            <a:lvl1pPr algn="l" defTabSz="914400" rtl="0" eaLnBrk="1" latinLnBrk="0" hangingPunct="1">
              <a:lnSpc>
                <a:spcPct val="80000"/>
              </a:lnSpc>
              <a:spcBef>
                <a:spcPct val="0"/>
              </a:spcBef>
              <a:buNone/>
              <a:defRPr sz="3600" kern="1200" baseline="0">
                <a:solidFill>
                  <a:schemeClr val="tx1"/>
                </a:solidFill>
                <a:latin typeface="+mj-lt"/>
                <a:ea typeface="+mj-ea"/>
                <a:cs typeface="+mj-cs"/>
              </a:defRPr>
            </a:lvl1pPr>
          </a:lstStyle>
          <a:p>
            <a:r>
              <a:rPr lang="en-US" dirty="0"/>
              <a:t>four column header bar with text</a:t>
            </a:r>
          </a:p>
        </p:txBody>
      </p:sp>
      <p:sp>
        <p:nvSpPr>
          <p:cNvPr id="15" name="Text Placeholder 3">
            <a:extLst>
              <a:ext uri="{FF2B5EF4-FFF2-40B4-BE49-F238E27FC236}">
                <a16:creationId xmlns:a16="http://schemas.microsoft.com/office/drawing/2014/main" id="{237387E3-4953-6041-8120-A2F2E1B0108A}"/>
              </a:ext>
            </a:extLst>
          </p:cNvPr>
          <p:cNvSpPr>
            <a:spLocks noGrp="1"/>
          </p:cNvSpPr>
          <p:nvPr>
            <p:ph type="body" sz="quarter" idx="32"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Tree>
    <p:extLst>
      <p:ext uri="{BB962C8B-B14F-4D97-AF65-F5344CB8AC3E}">
        <p14:creationId xmlns:p14="http://schemas.microsoft.com/office/powerpoint/2010/main" val="2545834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C3F653-F6A8-4AEF-9FF5-5D5B1EC8F8B7}"/>
              </a:ext>
            </a:extLst>
          </p:cNvPr>
          <p:cNvSpPr>
            <a:spLocks noGrp="1"/>
          </p:cNvSpPr>
          <p:nvPr>
            <p:ph type="ftr" sz="quarter" idx="11"/>
          </p:nvPr>
        </p:nvSpPr>
        <p:spPr>
          <a:xfrm>
            <a:off x="5193264" y="6629399"/>
            <a:ext cx="1426860" cy="228601"/>
          </a:xfrm>
          <a:prstGeom prst="rect">
            <a:avLst/>
          </a:prstGeom>
        </p:spPr>
        <p:txBody>
          <a:bodyPr/>
          <a:lstStyle/>
          <a:p>
            <a:r>
              <a:rPr lang="en-US" dirty="0"/>
              <a:t>proprietary &amp; confidential</a:t>
            </a:r>
          </a:p>
        </p:txBody>
      </p:sp>
      <p:sp>
        <p:nvSpPr>
          <p:cNvPr id="6" name="Slide Number Placeholder 5">
            <a:extLst>
              <a:ext uri="{FF2B5EF4-FFF2-40B4-BE49-F238E27FC236}">
                <a16:creationId xmlns:a16="http://schemas.microsoft.com/office/drawing/2014/main" id="{31729908-8336-40C2-B1A9-731E1CADD8B2}"/>
              </a:ext>
            </a:extLst>
          </p:cNvPr>
          <p:cNvSpPr>
            <a:spLocks noGrp="1"/>
          </p:cNvSpPr>
          <p:nvPr>
            <p:ph type="sldNum" sz="quarter" idx="12"/>
          </p:nvPr>
        </p:nvSpPr>
        <p:spPr/>
        <p:txBody>
          <a:bodyPr/>
          <a:lstStyle/>
          <a:p>
            <a:fld id="{6AB5B0E8-4867-45E4-949A-F4C18B48AED8}" type="slidenum">
              <a:rPr lang="en-US" smtClean="0"/>
              <a:t>‹#›</a:t>
            </a:fld>
            <a:endParaRPr lang="en-US" dirty="0"/>
          </a:p>
        </p:txBody>
      </p:sp>
      <p:cxnSp>
        <p:nvCxnSpPr>
          <p:cNvPr id="10" name="Straight Connector 9">
            <a:extLst>
              <a:ext uri="{FF2B5EF4-FFF2-40B4-BE49-F238E27FC236}">
                <a16:creationId xmlns:a16="http://schemas.microsoft.com/office/drawing/2014/main" id="{67C5874A-4D34-4612-83B8-805C5F995B01}"/>
              </a:ext>
            </a:extLst>
          </p:cNvPr>
          <p:cNvCxnSpPr>
            <a:cxnSpLocks/>
          </p:cNvCxnSpPr>
          <p:nvPr userDrawn="1"/>
        </p:nvCxnSpPr>
        <p:spPr>
          <a:xfrm>
            <a:off x="495300" y="3162300"/>
            <a:ext cx="54483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54249F6-BDC3-4E58-9F83-F0ACDD41C868}"/>
              </a:ext>
            </a:extLst>
          </p:cNvPr>
          <p:cNvCxnSpPr>
            <a:cxnSpLocks/>
          </p:cNvCxnSpPr>
          <p:nvPr userDrawn="1"/>
        </p:nvCxnSpPr>
        <p:spPr>
          <a:xfrm>
            <a:off x="511342" y="4495800"/>
            <a:ext cx="54483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2FCCEBC-6FC2-45BC-8EEF-665771C79302}"/>
              </a:ext>
            </a:extLst>
          </p:cNvPr>
          <p:cNvCxnSpPr>
            <a:cxnSpLocks/>
          </p:cNvCxnSpPr>
          <p:nvPr userDrawn="1"/>
        </p:nvCxnSpPr>
        <p:spPr>
          <a:xfrm>
            <a:off x="6194258" y="3162300"/>
            <a:ext cx="54483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4A64B1-841A-49F4-BFA0-C8EE7918A109}"/>
              </a:ext>
            </a:extLst>
          </p:cNvPr>
          <p:cNvCxnSpPr>
            <a:cxnSpLocks/>
          </p:cNvCxnSpPr>
          <p:nvPr userDrawn="1"/>
        </p:nvCxnSpPr>
        <p:spPr>
          <a:xfrm>
            <a:off x="6210300" y="4495800"/>
            <a:ext cx="54483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
        <p:nvSpPr>
          <p:cNvPr id="21" name="Text Placeholder 10">
            <a:extLst>
              <a:ext uri="{FF2B5EF4-FFF2-40B4-BE49-F238E27FC236}">
                <a16:creationId xmlns:a16="http://schemas.microsoft.com/office/drawing/2014/main" id="{2D56AE70-ABA2-4769-8E0B-A43EA22E7444}"/>
              </a:ext>
            </a:extLst>
          </p:cNvPr>
          <p:cNvSpPr>
            <a:spLocks noGrp="1"/>
          </p:cNvSpPr>
          <p:nvPr>
            <p:ph type="body" sz="quarter" idx="16"/>
          </p:nvPr>
        </p:nvSpPr>
        <p:spPr>
          <a:xfrm>
            <a:off x="947885" y="1925950"/>
            <a:ext cx="4973303" cy="695324"/>
          </a:xfrm>
        </p:spPr>
        <p:txBody>
          <a:bodyPr lIns="0">
            <a:noAutofit/>
          </a:bodyPr>
          <a:lstStyle>
            <a:lvl1pPr marL="0" indent="0">
              <a:buNone/>
              <a:defRPr sz="1400"/>
            </a:lvl1pPr>
          </a:lstStyle>
          <a:p>
            <a:pPr lvl="0"/>
            <a:r>
              <a:rPr lang="en-US" dirty="0"/>
              <a:t>Edit Master text styles</a:t>
            </a:r>
          </a:p>
        </p:txBody>
      </p:sp>
      <p:sp>
        <p:nvSpPr>
          <p:cNvPr id="11" name="Content Placeholder 10">
            <a:extLst>
              <a:ext uri="{FF2B5EF4-FFF2-40B4-BE49-F238E27FC236}">
                <a16:creationId xmlns:a16="http://schemas.microsoft.com/office/drawing/2014/main" id="{412F9276-3978-4A53-8C13-4851E6FD87CE}"/>
              </a:ext>
            </a:extLst>
          </p:cNvPr>
          <p:cNvSpPr>
            <a:spLocks noGrp="1"/>
          </p:cNvSpPr>
          <p:nvPr>
            <p:ph sz="quarter" idx="17" hasCustomPrompt="1"/>
          </p:nvPr>
        </p:nvSpPr>
        <p:spPr>
          <a:xfrm>
            <a:off x="511342" y="1925950"/>
            <a:ext cx="442913" cy="309563"/>
          </a:xfrm>
        </p:spPr>
        <p:txBody>
          <a:bodyPr lIns="0">
            <a:noAutofit/>
          </a:bodyPr>
          <a:lstStyle>
            <a:lvl1pPr marL="0" indent="0">
              <a:buNone/>
              <a:defRPr sz="1400">
                <a:solidFill>
                  <a:schemeClr val="accent3"/>
                </a:solidFill>
              </a:defRPr>
            </a:lvl1pPr>
          </a:lstStyle>
          <a:p>
            <a:pPr lvl="0"/>
            <a:r>
              <a:rPr lang="en-US" dirty="0"/>
              <a:t>01</a:t>
            </a:r>
          </a:p>
        </p:txBody>
      </p:sp>
      <p:sp>
        <p:nvSpPr>
          <p:cNvPr id="23" name="Text Placeholder 10">
            <a:extLst>
              <a:ext uri="{FF2B5EF4-FFF2-40B4-BE49-F238E27FC236}">
                <a16:creationId xmlns:a16="http://schemas.microsoft.com/office/drawing/2014/main" id="{0C151D9D-C60E-4A6C-B07A-03763A8B904D}"/>
              </a:ext>
            </a:extLst>
          </p:cNvPr>
          <p:cNvSpPr>
            <a:spLocks noGrp="1"/>
          </p:cNvSpPr>
          <p:nvPr>
            <p:ph type="body" sz="quarter" idx="18"/>
          </p:nvPr>
        </p:nvSpPr>
        <p:spPr>
          <a:xfrm>
            <a:off x="947885" y="3259449"/>
            <a:ext cx="4973303" cy="695324"/>
          </a:xfrm>
        </p:spPr>
        <p:txBody>
          <a:bodyPr lIns="0">
            <a:noAutofit/>
          </a:bodyPr>
          <a:lstStyle>
            <a:lvl1pPr marL="0" indent="0">
              <a:buNone/>
              <a:defRPr sz="1400"/>
            </a:lvl1pPr>
          </a:lstStyle>
          <a:p>
            <a:pPr lvl="0"/>
            <a:r>
              <a:rPr lang="en-US" dirty="0"/>
              <a:t>Edit Master text styles</a:t>
            </a:r>
          </a:p>
        </p:txBody>
      </p:sp>
      <p:sp>
        <p:nvSpPr>
          <p:cNvPr id="24" name="Content Placeholder 10">
            <a:extLst>
              <a:ext uri="{FF2B5EF4-FFF2-40B4-BE49-F238E27FC236}">
                <a16:creationId xmlns:a16="http://schemas.microsoft.com/office/drawing/2014/main" id="{B6F9A72F-7562-48E9-A461-2EFAA6C021CF}"/>
              </a:ext>
            </a:extLst>
          </p:cNvPr>
          <p:cNvSpPr>
            <a:spLocks noGrp="1"/>
          </p:cNvSpPr>
          <p:nvPr>
            <p:ph sz="quarter" idx="19" hasCustomPrompt="1"/>
          </p:nvPr>
        </p:nvSpPr>
        <p:spPr>
          <a:xfrm>
            <a:off x="511342" y="3259449"/>
            <a:ext cx="442913" cy="309563"/>
          </a:xfrm>
        </p:spPr>
        <p:txBody>
          <a:bodyPr lIns="0">
            <a:noAutofit/>
          </a:bodyPr>
          <a:lstStyle>
            <a:lvl1pPr marL="0" indent="0">
              <a:buNone/>
              <a:defRPr sz="1400">
                <a:solidFill>
                  <a:schemeClr val="accent3"/>
                </a:solidFill>
              </a:defRPr>
            </a:lvl1pPr>
          </a:lstStyle>
          <a:p>
            <a:pPr lvl="0"/>
            <a:r>
              <a:rPr lang="en-US" dirty="0"/>
              <a:t>01</a:t>
            </a:r>
          </a:p>
        </p:txBody>
      </p:sp>
      <p:sp>
        <p:nvSpPr>
          <p:cNvPr id="25" name="Text Placeholder 10">
            <a:extLst>
              <a:ext uri="{FF2B5EF4-FFF2-40B4-BE49-F238E27FC236}">
                <a16:creationId xmlns:a16="http://schemas.microsoft.com/office/drawing/2014/main" id="{B3D1DEA7-82FA-44F0-B79F-4737EC42C39B}"/>
              </a:ext>
            </a:extLst>
          </p:cNvPr>
          <p:cNvSpPr>
            <a:spLocks noGrp="1"/>
          </p:cNvSpPr>
          <p:nvPr>
            <p:ph type="body" sz="quarter" idx="20"/>
          </p:nvPr>
        </p:nvSpPr>
        <p:spPr>
          <a:xfrm>
            <a:off x="947885" y="4592948"/>
            <a:ext cx="4973303" cy="695324"/>
          </a:xfrm>
        </p:spPr>
        <p:txBody>
          <a:bodyPr lIns="0">
            <a:noAutofit/>
          </a:bodyPr>
          <a:lstStyle>
            <a:lvl1pPr marL="0" indent="0">
              <a:buNone/>
              <a:defRPr sz="1400"/>
            </a:lvl1pPr>
          </a:lstStyle>
          <a:p>
            <a:pPr lvl="0"/>
            <a:r>
              <a:rPr lang="en-US" dirty="0"/>
              <a:t>Edit Master text styles</a:t>
            </a:r>
          </a:p>
        </p:txBody>
      </p:sp>
      <p:sp>
        <p:nvSpPr>
          <p:cNvPr id="26" name="Content Placeholder 10">
            <a:extLst>
              <a:ext uri="{FF2B5EF4-FFF2-40B4-BE49-F238E27FC236}">
                <a16:creationId xmlns:a16="http://schemas.microsoft.com/office/drawing/2014/main" id="{0EBD3FC7-B134-40D1-8AEF-FC6F32BE00CD}"/>
              </a:ext>
            </a:extLst>
          </p:cNvPr>
          <p:cNvSpPr>
            <a:spLocks noGrp="1"/>
          </p:cNvSpPr>
          <p:nvPr>
            <p:ph sz="quarter" idx="21" hasCustomPrompt="1"/>
          </p:nvPr>
        </p:nvSpPr>
        <p:spPr>
          <a:xfrm>
            <a:off x="504973" y="4592948"/>
            <a:ext cx="442913" cy="309563"/>
          </a:xfrm>
        </p:spPr>
        <p:txBody>
          <a:bodyPr lIns="0">
            <a:noAutofit/>
          </a:bodyPr>
          <a:lstStyle>
            <a:lvl1pPr marL="0" indent="0">
              <a:buNone/>
              <a:defRPr sz="1400">
                <a:solidFill>
                  <a:schemeClr val="accent3"/>
                </a:solidFill>
              </a:defRPr>
            </a:lvl1pPr>
          </a:lstStyle>
          <a:p>
            <a:pPr lvl="0"/>
            <a:r>
              <a:rPr lang="en-US" dirty="0"/>
              <a:t>01</a:t>
            </a:r>
          </a:p>
        </p:txBody>
      </p:sp>
      <p:sp>
        <p:nvSpPr>
          <p:cNvPr id="27" name="Text Placeholder 10">
            <a:extLst>
              <a:ext uri="{FF2B5EF4-FFF2-40B4-BE49-F238E27FC236}">
                <a16:creationId xmlns:a16="http://schemas.microsoft.com/office/drawing/2014/main" id="{203C2C76-337D-4112-8326-2507234E28FD}"/>
              </a:ext>
            </a:extLst>
          </p:cNvPr>
          <p:cNvSpPr>
            <a:spLocks noGrp="1"/>
          </p:cNvSpPr>
          <p:nvPr>
            <p:ph type="body" sz="quarter" idx="22"/>
          </p:nvPr>
        </p:nvSpPr>
        <p:spPr>
          <a:xfrm>
            <a:off x="6670623" y="1925950"/>
            <a:ext cx="4973303" cy="695324"/>
          </a:xfrm>
        </p:spPr>
        <p:txBody>
          <a:bodyPr lIns="0">
            <a:noAutofit/>
          </a:bodyPr>
          <a:lstStyle>
            <a:lvl1pPr marL="0" indent="0">
              <a:buNone/>
              <a:defRPr sz="1400"/>
            </a:lvl1pPr>
          </a:lstStyle>
          <a:p>
            <a:pPr lvl="0"/>
            <a:r>
              <a:rPr lang="en-US" dirty="0"/>
              <a:t>Edit Master text styles</a:t>
            </a:r>
          </a:p>
        </p:txBody>
      </p:sp>
      <p:sp>
        <p:nvSpPr>
          <p:cNvPr id="28" name="Content Placeholder 10">
            <a:extLst>
              <a:ext uri="{FF2B5EF4-FFF2-40B4-BE49-F238E27FC236}">
                <a16:creationId xmlns:a16="http://schemas.microsoft.com/office/drawing/2014/main" id="{EC7BF309-8521-4CBD-9CC4-3E6391349A2D}"/>
              </a:ext>
            </a:extLst>
          </p:cNvPr>
          <p:cNvSpPr>
            <a:spLocks noGrp="1"/>
          </p:cNvSpPr>
          <p:nvPr>
            <p:ph sz="quarter" idx="23" hasCustomPrompt="1"/>
          </p:nvPr>
        </p:nvSpPr>
        <p:spPr>
          <a:xfrm>
            <a:off x="6211778" y="1925950"/>
            <a:ext cx="442913" cy="309563"/>
          </a:xfrm>
        </p:spPr>
        <p:txBody>
          <a:bodyPr lIns="0">
            <a:noAutofit/>
          </a:bodyPr>
          <a:lstStyle>
            <a:lvl1pPr marL="0" indent="0">
              <a:buNone/>
              <a:defRPr sz="1400">
                <a:solidFill>
                  <a:schemeClr val="accent3"/>
                </a:solidFill>
              </a:defRPr>
            </a:lvl1pPr>
          </a:lstStyle>
          <a:p>
            <a:pPr lvl="0"/>
            <a:r>
              <a:rPr lang="en-US" dirty="0"/>
              <a:t>01</a:t>
            </a:r>
          </a:p>
        </p:txBody>
      </p:sp>
      <p:sp>
        <p:nvSpPr>
          <p:cNvPr id="29" name="Text Placeholder 10">
            <a:extLst>
              <a:ext uri="{FF2B5EF4-FFF2-40B4-BE49-F238E27FC236}">
                <a16:creationId xmlns:a16="http://schemas.microsoft.com/office/drawing/2014/main" id="{55F248A0-7062-4EB8-9E0F-F059A25B4BD0}"/>
              </a:ext>
            </a:extLst>
          </p:cNvPr>
          <p:cNvSpPr>
            <a:spLocks noGrp="1"/>
          </p:cNvSpPr>
          <p:nvPr>
            <p:ph type="body" sz="quarter" idx="24"/>
          </p:nvPr>
        </p:nvSpPr>
        <p:spPr>
          <a:xfrm>
            <a:off x="6670623" y="3259449"/>
            <a:ext cx="4973303" cy="695324"/>
          </a:xfrm>
        </p:spPr>
        <p:txBody>
          <a:bodyPr lIns="0">
            <a:normAutofit/>
          </a:bodyPr>
          <a:lstStyle>
            <a:lvl1pPr marL="0" indent="0">
              <a:buNone/>
              <a:defRPr sz="1400"/>
            </a:lvl1pPr>
          </a:lstStyle>
          <a:p>
            <a:pPr lvl="0"/>
            <a:r>
              <a:rPr lang="en-US" dirty="0"/>
              <a:t>Edit Master text styles</a:t>
            </a:r>
          </a:p>
        </p:txBody>
      </p:sp>
      <p:sp>
        <p:nvSpPr>
          <p:cNvPr id="30" name="Content Placeholder 10">
            <a:extLst>
              <a:ext uri="{FF2B5EF4-FFF2-40B4-BE49-F238E27FC236}">
                <a16:creationId xmlns:a16="http://schemas.microsoft.com/office/drawing/2014/main" id="{B4649E3E-2FA3-406D-9D82-02A205449EFD}"/>
              </a:ext>
            </a:extLst>
          </p:cNvPr>
          <p:cNvSpPr>
            <a:spLocks noGrp="1"/>
          </p:cNvSpPr>
          <p:nvPr>
            <p:ph sz="quarter" idx="25" hasCustomPrompt="1"/>
          </p:nvPr>
        </p:nvSpPr>
        <p:spPr>
          <a:xfrm>
            <a:off x="6211778" y="3259449"/>
            <a:ext cx="442913" cy="309563"/>
          </a:xfrm>
        </p:spPr>
        <p:txBody>
          <a:bodyPr lIns="0">
            <a:noAutofit/>
          </a:bodyPr>
          <a:lstStyle>
            <a:lvl1pPr marL="0" indent="0">
              <a:buNone/>
              <a:defRPr sz="1400">
                <a:solidFill>
                  <a:schemeClr val="accent3"/>
                </a:solidFill>
              </a:defRPr>
            </a:lvl1pPr>
          </a:lstStyle>
          <a:p>
            <a:pPr lvl="0"/>
            <a:r>
              <a:rPr lang="en-US" dirty="0"/>
              <a:t>01</a:t>
            </a:r>
          </a:p>
        </p:txBody>
      </p:sp>
      <p:sp>
        <p:nvSpPr>
          <p:cNvPr id="31" name="Text Placeholder 10">
            <a:extLst>
              <a:ext uri="{FF2B5EF4-FFF2-40B4-BE49-F238E27FC236}">
                <a16:creationId xmlns:a16="http://schemas.microsoft.com/office/drawing/2014/main" id="{623B692A-04A7-4848-B412-82807536020F}"/>
              </a:ext>
            </a:extLst>
          </p:cNvPr>
          <p:cNvSpPr>
            <a:spLocks noGrp="1"/>
          </p:cNvSpPr>
          <p:nvPr>
            <p:ph type="body" sz="quarter" idx="26"/>
          </p:nvPr>
        </p:nvSpPr>
        <p:spPr>
          <a:xfrm>
            <a:off x="6670623" y="4592948"/>
            <a:ext cx="4973303" cy="695324"/>
          </a:xfrm>
        </p:spPr>
        <p:txBody>
          <a:bodyPr lIns="0">
            <a:noAutofit/>
          </a:bodyPr>
          <a:lstStyle>
            <a:lvl1pPr marL="0" indent="0">
              <a:buNone/>
              <a:defRPr sz="1400"/>
            </a:lvl1pPr>
          </a:lstStyle>
          <a:p>
            <a:pPr lvl="0"/>
            <a:r>
              <a:rPr lang="en-US" dirty="0"/>
              <a:t>Edit Master text styles</a:t>
            </a:r>
          </a:p>
        </p:txBody>
      </p:sp>
      <p:sp>
        <p:nvSpPr>
          <p:cNvPr id="32" name="Content Placeholder 10">
            <a:extLst>
              <a:ext uri="{FF2B5EF4-FFF2-40B4-BE49-F238E27FC236}">
                <a16:creationId xmlns:a16="http://schemas.microsoft.com/office/drawing/2014/main" id="{8D03C0BE-2472-4F31-86DD-589184D70D2F}"/>
              </a:ext>
            </a:extLst>
          </p:cNvPr>
          <p:cNvSpPr>
            <a:spLocks noGrp="1"/>
          </p:cNvSpPr>
          <p:nvPr>
            <p:ph sz="quarter" idx="27" hasCustomPrompt="1"/>
          </p:nvPr>
        </p:nvSpPr>
        <p:spPr>
          <a:xfrm>
            <a:off x="6211778" y="4592948"/>
            <a:ext cx="442913" cy="309563"/>
          </a:xfrm>
        </p:spPr>
        <p:txBody>
          <a:bodyPr lIns="0">
            <a:noAutofit/>
          </a:bodyPr>
          <a:lstStyle>
            <a:lvl1pPr marL="0" indent="0">
              <a:buNone/>
              <a:defRPr sz="1400">
                <a:solidFill>
                  <a:schemeClr val="accent3"/>
                </a:solidFill>
              </a:defRPr>
            </a:lvl1pPr>
          </a:lstStyle>
          <a:p>
            <a:pPr lvl="0"/>
            <a:r>
              <a:rPr lang="en-US" dirty="0"/>
              <a:t>01</a:t>
            </a:r>
          </a:p>
        </p:txBody>
      </p:sp>
      <p:sp>
        <p:nvSpPr>
          <p:cNvPr id="33" name="Title 1">
            <a:extLst>
              <a:ext uri="{FF2B5EF4-FFF2-40B4-BE49-F238E27FC236}">
                <a16:creationId xmlns:a16="http://schemas.microsoft.com/office/drawing/2014/main" id="{86B53FA8-9571-984E-AC3F-9EF7E68661D7}"/>
              </a:ext>
            </a:extLst>
          </p:cNvPr>
          <p:cNvSpPr txBox="1">
            <a:spLocks/>
          </p:cNvSpPr>
          <p:nvPr userDrawn="1"/>
        </p:nvSpPr>
        <p:spPr>
          <a:xfrm>
            <a:off x="511342" y="356616"/>
            <a:ext cx="10515600" cy="914400"/>
          </a:xfrm>
          <a:prstGeom prst="rect">
            <a:avLst/>
          </a:prstGeom>
        </p:spPr>
        <p:txBody>
          <a:bodyPr vert="horz" lIns="0" tIns="91440" rIns="0" bIns="0" rtlCol="0" anchor="t">
            <a:noAutofit/>
          </a:bodyPr>
          <a:lstStyle>
            <a:lvl1pPr algn="l" defTabSz="914400" rtl="0" eaLnBrk="1" latinLnBrk="0" hangingPunct="1">
              <a:lnSpc>
                <a:spcPct val="80000"/>
              </a:lnSpc>
              <a:spcBef>
                <a:spcPct val="0"/>
              </a:spcBef>
              <a:buNone/>
              <a:defRPr sz="3600" kern="1200" baseline="0">
                <a:solidFill>
                  <a:schemeClr val="tx1"/>
                </a:solidFill>
                <a:latin typeface="+mj-lt"/>
                <a:ea typeface="+mj-ea"/>
                <a:cs typeface="+mj-cs"/>
              </a:defRPr>
            </a:lvl1pPr>
          </a:lstStyle>
          <a:p>
            <a:r>
              <a:rPr lang="en-US" dirty="0"/>
              <a:t>numbered list</a:t>
            </a:r>
          </a:p>
        </p:txBody>
      </p:sp>
      <p:sp>
        <p:nvSpPr>
          <p:cNvPr id="34" name="Text Placeholder 3">
            <a:extLst>
              <a:ext uri="{FF2B5EF4-FFF2-40B4-BE49-F238E27FC236}">
                <a16:creationId xmlns:a16="http://schemas.microsoft.com/office/drawing/2014/main" id="{D632362D-91BE-FE41-AD8E-C8E9B4A83D1F}"/>
              </a:ext>
            </a:extLst>
          </p:cNvPr>
          <p:cNvSpPr>
            <a:spLocks noGrp="1"/>
          </p:cNvSpPr>
          <p:nvPr>
            <p:ph type="body" sz="quarter" idx="32"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Tree>
    <p:extLst>
      <p:ext uri="{BB962C8B-B14F-4D97-AF65-F5344CB8AC3E}">
        <p14:creationId xmlns:p14="http://schemas.microsoft.com/office/powerpoint/2010/main" val="78882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 text with larger head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C3F653-F6A8-4AEF-9FF5-5D5B1EC8F8B7}"/>
              </a:ext>
            </a:extLst>
          </p:cNvPr>
          <p:cNvSpPr>
            <a:spLocks noGrp="1"/>
          </p:cNvSpPr>
          <p:nvPr>
            <p:ph type="ftr" sz="quarter" idx="11"/>
          </p:nvPr>
        </p:nvSpPr>
        <p:spPr>
          <a:xfrm>
            <a:off x="5193264" y="6629399"/>
            <a:ext cx="1426860" cy="228601"/>
          </a:xfrm>
          <a:prstGeom prst="rect">
            <a:avLst/>
          </a:prstGeom>
        </p:spPr>
        <p:txBody>
          <a:bodyPr/>
          <a:lstStyle/>
          <a:p>
            <a:r>
              <a:rPr lang="en-US" dirty="0"/>
              <a:t>proprietary &amp; confidential</a:t>
            </a:r>
          </a:p>
        </p:txBody>
      </p:sp>
      <p:sp>
        <p:nvSpPr>
          <p:cNvPr id="6" name="Slide Number Placeholder 5">
            <a:extLst>
              <a:ext uri="{FF2B5EF4-FFF2-40B4-BE49-F238E27FC236}">
                <a16:creationId xmlns:a16="http://schemas.microsoft.com/office/drawing/2014/main" id="{31729908-8336-40C2-B1A9-731E1CADD8B2}"/>
              </a:ext>
            </a:extLst>
          </p:cNvPr>
          <p:cNvSpPr>
            <a:spLocks noGrp="1"/>
          </p:cNvSpPr>
          <p:nvPr>
            <p:ph type="sldNum" sz="quarter" idx="12"/>
          </p:nvPr>
        </p:nvSpPr>
        <p:spPr/>
        <p:txBody>
          <a:bodyPr/>
          <a:lstStyle/>
          <a:p>
            <a:fld id="{6AB5B0E8-4867-45E4-949A-F4C18B48AED8}" type="slidenum">
              <a:rPr lang="en-US" smtClean="0"/>
              <a:t>‹#›</a:t>
            </a:fld>
            <a:endParaRPr lang="en-US" dirty="0"/>
          </a:p>
        </p:txBody>
      </p:sp>
      <p:cxnSp>
        <p:nvCxnSpPr>
          <p:cNvPr id="10" name="Straight Connector 9">
            <a:extLst>
              <a:ext uri="{FF2B5EF4-FFF2-40B4-BE49-F238E27FC236}">
                <a16:creationId xmlns:a16="http://schemas.microsoft.com/office/drawing/2014/main" id="{67C5874A-4D34-4612-83B8-805C5F995B01}"/>
              </a:ext>
            </a:extLst>
          </p:cNvPr>
          <p:cNvCxnSpPr>
            <a:cxnSpLocks/>
          </p:cNvCxnSpPr>
          <p:nvPr userDrawn="1"/>
        </p:nvCxnSpPr>
        <p:spPr>
          <a:xfrm>
            <a:off x="495300" y="1828800"/>
            <a:ext cx="54483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54249F6-BDC3-4E58-9F83-F0ACDD41C868}"/>
              </a:ext>
            </a:extLst>
          </p:cNvPr>
          <p:cNvCxnSpPr>
            <a:cxnSpLocks/>
          </p:cNvCxnSpPr>
          <p:nvPr userDrawn="1"/>
        </p:nvCxnSpPr>
        <p:spPr>
          <a:xfrm>
            <a:off x="511342" y="4495800"/>
            <a:ext cx="54483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2FCCEBC-6FC2-45BC-8EEF-665771C79302}"/>
              </a:ext>
            </a:extLst>
          </p:cNvPr>
          <p:cNvCxnSpPr>
            <a:cxnSpLocks/>
          </p:cNvCxnSpPr>
          <p:nvPr userDrawn="1"/>
        </p:nvCxnSpPr>
        <p:spPr>
          <a:xfrm>
            <a:off x="6194258" y="1828800"/>
            <a:ext cx="54483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4A64B1-841A-49F4-BFA0-C8EE7918A109}"/>
              </a:ext>
            </a:extLst>
          </p:cNvPr>
          <p:cNvCxnSpPr>
            <a:cxnSpLocks/>
          </p:cNvCxnSpPr>
          <p:nvPr userDrawn="1"/>
        </p:nvCxnSpPr>
        <p:spPr>
          <a:xfrm>
            <a:off x="6210300" y="4495800"/>
            <a:ext cx="54483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
        <p:nvSpPr>
          <p:cNvPr id="24" name="Text Placeholder 10">
            <a:extLst>
              <a:ext uri="{FF2B5EF4-FFF2-40B4-BE49-F238E27FC236}">
                <a16:creationId xmlns:a16="http://schemas.microsoft.com/office/drawing/2014/main" id="{D3618576-42BB-4519-9B62-4C821608AE6A}"/>
              </a:ext>
            </a:extLst>
          </p:cNvPr>
          <p:cNvSpPr>
            <a:spLocks noGrp="1"/>
          </p:cNvSpPr>
          <p:nvPr>
            <p:ph type="body" sz="quarter" idx="23" hasCustomPrompt="1"/>
          </p:nvPr>
        </p:nvSpPr>
        <p:spPr>
          <a:xfrm>
            <a:off x="495300" y="1915295"/>
            <a:ext cx="2559602" cy="219560"/>
          </a:xfrm>
        </p:spPr>
        <p:txBody>
          <a:bodyPr lIns="0">
            <a:noAutofit/>
          </a:bodyPr>
          <a:lstStyle>
            <a:lvl1pPr marL="0" indent="0">
              <a:buNone/>
              <a:defRPr sz="1000">
                <a:latin typeface="Averta Bold" panose="00000800000000000000" pitchFamily="2" charset="0"/>
              </a:defRPr>
            </a:lvl1pPr>
          </a:lstStyle>
          <a:p>
            <a:pPr lvl="0"/>
            <a:r>
              <a:rPr lang="en-US" dirty="0"/>
              <a:t>EDIT MASTER TEXT STYLES</a:t>
            </a:r>
          </a:p>
        </p:txBody>
      </p:sp>
      <p:sp>
        <p:nvSpPr>
          <p:cNvPr id="25" name="Text Placeholder 79">
            <a:extLst>
              <a:ext uri="{FF2B5EF4-FFF2-40B4-BE49-F238E27FC236}">
                <a16:creationId xmlns:a16="http://schemas.microsoft.com/office/drawing/2014/main" id="{840F7C26-FA4E-4FA9-813B-8B90A0929D77}"/>
              </a:ext>
            </a:extLst>
          </p:cNvPr>
          <p:cNvSpPr>
            <a:spLocks noGrp="1"/>
          </p:cNvSpPr>
          <p:nvPr>
            <p:ph type="body" sz="quarter" idx="20"/>
          </p:nvPr>
        </p:nvSpPr>
        <p:spPr>
          <a:xfrm>
            <a:off x="495300" y="2221349"/>
            <a:ext cx="2574758" cy="631013"/>
          </a:xfrm>
        </p:spPr>
        <p:txBody>
          <a:bodyPr lIns="0">
            <a:noAutofit/>
          </a:bodyPr>
          <a:lstStyle>
            <a:lvl1pPr marL="228600" indent="-228600">
              <a:buClr>
                <a:schemeClr val="accent3"/>
              </a:buClr>
              <a:buFont typeface="Averta" panose="00000500000000000000" pitchFamily="2" charset="0"/>
              <a:buChar char="‒"/>
              <a:defRPr sz="1200"/>
            </a:lvl1pPr>
          </a:lstStyle>
          <a:p>
            <a:pPr lvl="0"/>
            <a:r>
              <a:rPr lang="en-US" dirty="0"/>
              <a:t>Edit Master text styles</a:t>
            </a:r>
          </a:p>
        </p:txBody>
      </p:sp>
      <p:sp>
        <p:nvSpPr>
          <p:cNvPr id="11" name="Content Placeholder 10">
            <a:extLst>
              <a:ext uri="{FF2B5EF4-FFF2-40B4-BE49-F238E27FC236}">
                <a16:creationId xmlns:a16="http://schemas.microsoft.com/office/drawing/2014/main" id="{3DED4A51-4B90-4829-AA6D-1833AF045601}"/>
              </a:ext>
            </a:extLst>
          </p:cNvPr>
          <p:cNvSpPr>
            <a:spLocks noGrp="1"/>
          </p:cNvSpPr>
          <p:nvPr>
            <p:ph sz="quarter" idx="24" hasCustomPrompt="1"/>
          </p:nvPr>
        </p:nvSpPr>
        <p:spPr>
          <a:xfrm>
            <a:off x="6210300" y="2348625"/>
            <a:ext cx="4816642" cy="1697224"/>
          </a:xfrm>
        </p:spPr>
        <p:txBody>
          <a:bodyPr lIns="0">
            <a:noAutofit/>
          </a:bodyPr>
          <a:lstStyle>
            <a:lvl1pPr marL="0" indent="0">
              <a:buFontTx/>
              <a:buNone/>
              <a:defRPr sz="3600">
                <a:latin typeface="+mj-lt"/>
              </a:defRPr>
            </a:lvl1pPr>
          </a:lstStyle>
          <a:p>
            <a:pPr lvl="0"/>
            <a:r>
              <a:rPr lang="en-US" dirty="0"/>
              <a:t>Edit Master text styles large headline with gradient on key words</a:t>
            </a:r>
          </a:p>
        </p:txBody>
      </p:sp>
      <p:sp>
        <p:nvSpPr>
          <p:cNvPr id="14" name="Title 1">
            <a:extLst>
              <a:ext uri="{FF2B5EF4-FFF2-40B4-BE49-F238E27FC236}">
                <a16:creationId xmlns:a16="http://schemas.microsoft.com/office/drawing/2014/main" id="{10AEE19F-84A6-2843-BE1F-25118F621B1F}"/>
              </a:ext>
            </a:extLst>
          </p:cNvPr>
          <p:cNvSpPr txBox="1">
            <a:spLocks/>
          </p:cNvSpPr>
          <p:nvPr userDrawn="1"/>
        </p:nvSpPr>
        <p:spPr>
          <a:xfrm>
            <a:off x="511342" y="356616"/>
            <a:ext cx="10515600" cy="914400"/>
          </a:xfrm>
          <a:prstGeom prst="rect">
            <a:avLst/>
          </a:prstGeom>
        </p:spPr>
        <p:txBody>
          <a:bodyPr vert="horz" lIns="0" tIns="91440" rIns="0" bIns="0" rtlCol="0" anchor="t">
            <a:noAutofit/>
          </a:bodyPr>
          <a:lstStyle>
            <a:lvl1pPr algn="l" defTabSz="914400" rtl="0" eaLnBrk="1" latinLnBrk="0" hangingPunct="1">
              <a:lnSpc>
                <a:spcPct val="80000"/>
              </a:lnSpc>
              <a:spcBef>
                <a:spcPct val="0"/>
              </a:spcBef>
              <a:buNone/>
              <a:defRPr sz="3600" kern="1200" baseline="0">
                <a:solidFill>
                  <a:schemeClr val="tx1"/>
                </a:solidFill>
                <a:latin typeface="+mj-lt"/>
                <a:ea typeface="+mj-ea"/>
                <a:cs typeface="+mj-cs"/>
              </a:defRPr>
            </a:lvl1pPr>
          </a:lstStyle>
          <a:p>
            <a:r>
              <a:rPr lang="en-US" dirty="0"/>
              <a:t>text with large header</a:t>
            </a:r>
          </a:p>
        </p:txBody>
      </p:sp>
      <p:sp>
        <p:nvSpPr>
          <p:cNvPr id="15" name="Text Placeholder 3">
            <a:extLst>
              <a:ext uri="{FF2B5EF4-FFF2-40B4-BE49-F238E27FC236}">
                <a16:creationId xmlns:a16="http://schemas.microsoft.com/office/drawing/2014/main" id="{F4ACD8D3-7C31-2341-962D-0558549B262E}"/>
              </a:ext>
            </a:extLst>
          </p:cNvPr>
          <p:cNvSpPr>
            <a:spLocks noGrp="1"/>
          </p:cNvSpPr>
          <p:nvPr>
            <p:ph type="body" sz="quarter" idx="32"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Tree>
    <p:extLst>
      <p:ext uri="{BB962C8B-B14F-4D97-AF65-F5344CB8AC3E}">
        <p14:creationId xmlns:p14="http://schemas.microsoft.com/office/powerpoint/2010/main" val="2053628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s and graphs with heade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C3F653-F6A8-4AEF-9FF5-5D5B1EC8F8B7}"/>
              </a:ext>
            </a:extLst>
          </p:cNvPr>
          <p:cNvSpPr>
            <a:spLocks noGrp="1"/>
          </p:cNvSpPr>
          <p:nvPr>
            <p:ph type="ftr" sz="quarter" idx="11"/>
          </p:nvPr>
        </p:nvSpPr>
        <p:spPr>
          <a:xfrm>
            <a:off x="5193264" y="6629399"/>
            <a:ext cx="1426860" cy="228601"/>
          </a:xfrm>
          <a:prstGeom prst="rect">
            <a:avLst/>
          </a:prstGeom>
        </p:spPr>
        <p:txBody>
          <a:bodyPr/>
          <a:lstStyle/>
          <a:p>
            <a:r>
              <a:rPr lang="en-US" dirty="0"/>
              <a:t>proprietary &amp; confidential</a:t>
            </a:r>
          </a:p>
        </p:txBody>
      </p:sp>
      <p:sp>
        <p:nvSpPr>
          <p:cNvPr id="6" name="Slide Number Placeholder 5">
            <a:extLst>
              <a:ext uri="{FF2B5EF4-FFF2-40B4-BE49-F238E27FC236}">
                <a16:creationId xmlns:a16="http://schemas.microsoft.com/office/drawing/2014/main" id="{31729908-8336-40C2-B1A9-731E1CADD8B2}"/>
              </a:ext>
            </a:extLst>
          </p:cNvPr>
          <p:cNvSpPr>
            <a:spLocks noGrp="1"/>
          </p:cNvSpPr>
          <p:nvPr>
            <p:ph type="sldNum" sz="quarter" idx="12"/>
          </p:nvPr>
        </p:nvSpPr>
        <p:spPr/>
        <p:txBody>
          <a:bodyPr/>
          <a:lstStyle/>
          <a:p>
            <a:fld id="{6AB5B0E8-4867-45E4-949A-F4C18B48AED8}" type="slidenum">
              <a:rPr lang="en-US" smtClean="0"/>
              <a:t>‹#›</a:t>
            </a:fld>
            <a:endParaRPr lang="en-US" dirty="0"/>
          </a:p>
        </p:txBody>
      </p:sp>
      <p:cxnSp>
        <p:nvCxnSpPr>
          <p:cNvPr id="18" name="Straight Connector 17">
            <a:extLst>
              <a:ext uri="{FF2B5EF4-FFF2-40B4-BE49-F238E27FC236}">
                <a16:creationId xmlns:a16="http://schemas.microsoft.com/office/drawing/2014/main" id="{82FCCEBC-6FC2-45BC-8EEF-665771C79302}"/>
              </a:ext>
            </a:extLst>
          </p:cNvPr>
          <p:cNvCxnSpPr>
            <a:cxnSpLocks/>
          </p:cNvCxnSpPr>
          <p:nvPr userDrawn="1"/>
        </p:nvCxnSpPr>
        <p:spPr>
          <a:xfrm>
            <a:off x="6194258" y="2148683"/>
            <a:ext cx="2606842"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94CB0-F22D-43E6-BC5C-D2D5B2C619CB}"/>
              </a:ext>
            </a:extLst>
          </p:cNvPr>
          <p:cNvCxnSpPr>
            <a:cxnSpLocks/>
          </p:cNvCxnSpPr>
          <p:nvPr userDrawn="1"/>
        </p:nvCxnSpPr>
        <p:spPr>
          <a:xfrm>
            <a:off x="3352800" y="2148683"/>
            <a:ext cx="2606842"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
        <p:nvSpPr>
          <p:cNvPr id="28" name="Text Placeholder 79">
            <a:extLst>
              <a:ext uri="{FF2B5EF4-FFF2-40B4-BE49-F238E27FC236}">
                <a16:creationId xmlns:a16="http://schemas.microsoft.com/office/drawing/2014/main" id="{BCAECF7D-D165-4731-B27D-9419F88926BC}"/>
              </a:ext>
            </a:extLst>
          </p:cNvPr>
          <p:cNvSpPr>
            <a:spLocks noGrp="1"/>
          </p:cNvSpPr>
          <p:nvPr>
            <p:ph type="body" sz="quarter" idx="20"/>
          </p:nvPr>
        </p:nvSpPr>
        <p:spPr>
          <a:xfrm>
            <a:off x="503722" y="1833176"/>
            <a:ext cx="2574758" cy="631013"/>
          </a:xfrm>
        </p:spPr>
        <p:txBody>
          <a:bodyPr lIns="0">
            <a:noAutofit/>
          </a:bodyPr>
          <a:lstStyle>
            <a:lvl1pPr marL="228600" indent="-228600">
              <a:buClr>
                <a:schemeClr val="accent3"/>
              </a:buClr>
              <a:buFont typeface="Averta" panose="00000500000000000000" pitchFamily="2" charset="0"/>
              <a:buChar char="‒"/>
              <a:defRPr sz="1200"/>
            </a:lvl1pPr>
          </a:lstStyle>
          <a:p>
            <a:pPr lvl="0"/>
            <a:r>
              <a:rPr lang="en-US" dirty="0"/>
              <a:t>Edit Master text styles</a:t>
            </a:r>
          </a:p>
        </p:txBody>
      </p:sp>
      <p:sp>
        <p:nvSpPr>
          <p:cNvPr id="29" name="Text Placeholder 10">
            <a:extLst>
              <a:ext uri="{FF2B5EF4-FFF2-40B4-BE49-F238E27FC236}">
                <a16:creationId xmlns:a16="http://schemas.microsoft.com/office/drawing/2014/main" id="{A929A87F-4330-4EAA-ABF9-7BF936550F75}"/>
              </a:ext>
            </a:extLst>
          </p:cNvPr>
          <p:cNvSpPr>
            <a:spLocks noGrp="1"/>
          </p:cNvSpPr>
          <p:nvPr>
            <p:ph type="body" sz="quarter" idx="23" hasCustomPrompt="1"/>
          </p:nvPr>
        </p:nvSpPr>
        <p:spPr>
          <a:xfrm>
            <a:off x="3352800" y="1906635"/>
            <a:ext cx="2559602" cy="219560"/>
          </a:xfrm>
        </p:spPr>
        <p:txBody>
          <a:bodyPr lIns="0">
            <a:noAutofit/>
          </a:bodyPr>
          <a:lstStyle>
            <a:lvl1pPr marL="0" indent="0">
              <a:buNone/>
              <a:defRPr sz="1200">
                <a:latin typeface="Averta Bold" panose="00000800000000000000" pitchFamily="2" charset="0"/>
              </a:defRPr>
            </a:lvl1pPr>
          </a:lstStyle>
          <a:p>
            <a:pPr lvl="0"/>
            <a:r>
              <a:rPr lang="en-US" dirty="0"/>
              <a:t>EDIT MASTER TEXT STYLES</a:t>
            </a:r>
          </a:p>
        </p:txBody>
      </p:sp>
      <p:sp>
        <p:nvSpPr>
          <p:cNvPr id="30" name="Text Placeholder 10">
            <a:extLst>
              <a:ext uri="{FF2B5EF4-FFF2-40B4-BE49-F238E27FC236}">
                <a16:creationId xmlns:a16="http://schemas.microsoft.com/office/drawing/2014/main" id="{A074966A-18EC-47E6-AD12-F0B56AD84F73}"/>
              </a:ext>
            </a:extLst>
          </p:cNvPr>
          <p:cNvSpPr>
            <a:spLocks noGrp="1"/>
          </p:cNvSpPr>
          <p:nvPr>
            <p:ph type="body" sz="quarter" idx="24" hasCustomPrompt="1"/>
          </p:nvPr>
        </p:nvSpPr>
        <p:spPr>
          <a:xfrm>
            <a:off x="6217878" y="1906635"/>
            <a:ext cx="2559602" cy="219560"/>
          </a:xfrm>
        </p:spPr>
        <p:txBody>
          <a:bodyPr lIns="0">
            <a:noAutofit/>
          </a:bodyPr>
          <a:lstStyle>
            <a:lvl1pPr marL="0" indent="0">
              <a:buNone/>
              <a:defRPr sz="1200">
                <a:latin typeface="Averta Bold" panose="00000800000000000000" pitchFamily="2" charset="0"/>
              </a:defRPr>
            </a:lvl1pPr>
          </a:lstStyle>
          <a:p>
            <a:pPr lvl="0"/>
            <a:r>
              <a:rPr lang="en-US" dirty="0"/>
              <a:t>EDIT MASTER TEXT STYLES</a:t>
            </a:r>
          </a:p>
        </p:txBody>
      </p:sp>
      <p:sp>
        <p:nvSpPr>
          <p:cNvPr id="32" name="Text Placeholder 10">
            <a:extLst>
              <a:ext uri="{FF2B5EF4-FFF2-40B4-BE49-F238E27FC236}">
                <a16:creationId xmlns:a16="http://schemas.microsoft.com/office/drawing/2014/main" id="{B44813F7-2736-420F-B900-C68087673A63}"/>
              </a:ext>
            </a:extLst>
          </p:cNvPr>
          <p:cNvSpPr>
            <a:spLocks noGrp="1"/>
          </p:cNvSpPr>
          <p:nvPr>
            <p:ph type="body" sz="quarter" idx="26" hasCustomPrompt="1"/>
          </p:nvPr>
        </p:nvSpPr>
        <p:spPr>
          <a:xfrm>
            <a:off x="9067800" y="3034991"/>
            <a:ext cx="2559602" cy="695324"/>
          </a:xfrm>
        </p:spPr>
        <p:txBody>
          <a:bodyPr>
            <a:noAutofit/>
          </a:bodyPr>
          <a:lstStyle>
            <a:lvl1pPr marL="0" indent="0">
              <a:buNone/>
              <a:defRPr sz="3600">
                <a:latin typeface="+mj-lt"/>
              </a:defRPr>
            </a:lvl1pPr>
          </a:lstStyle>
          <a:p>
            <a:pPr lvl="0"/>
            <a:r>
              <a:rPr lang="en-US" dirty="0"/>
              <a:t>Edit Master Callout</a:t>
            </a:r>
          </a:p>
        </p:txBody>
      </p:sp>
      <p:sp>
        <p:nvSpPr>
          <p:cNvPr id="7" name="Content Placeholder 6">
            <a:extLst>
              <a:ext uri="{FF2B5EF4-FFF2-40B4-BE49-F238E27FC236}">
                <a16:creationId xmlns:a16="http://schemas.microsoft.com/office/drawing/2014/main" id="{1479760E-E4DC-43B9-88C9-343D7E910016}"/>
              </a:ext>
            </a:extLst>
          </p:cNvPr>
          <p:cNvSpPr>
            <a:spLocks noGrp="1"/>
          </p:cNvSpPr>
          <p:nvPr>
            <p:ph sz="quarter" idx="29"/>
          </p:nvPr>
        </p:nvSpPr>
        <p:spPr>
          <a:xfrm>
            <a:off x="3360821" y="2609850"/>
            <a:ext cx="2582779" cy="2419350"/>
          </a:xfrm>
        </p:spPr>
        <p:txBody>
          <a:bodyPr/>
          <a:lstStyle/>
          <a:p>
            <a:pPr lvl="0"/>
            <a:endParaRPr lang="en-US" dirty="0"/>
          </a:p>
        </p:txBody>
      </p:sp>
      <p:sp>
        <p:nvSpPr>
          <p:cNvPr id="16" name="Content Placeholder 6">
            <a:extLst>
              <a:ext uri="{FF2B5EF4-FFF2-40B4-BE49-F238E27FC236}">
                <a16:creationId xmlns:a16="http://schemas.microsoft.com/office/drawing/2014/main" id="{5BDF9397-B90C-4C2F-8FDD-FDE81E254127}"/>
              </a:ext>
            </a:extLst>
          </p:cNvPr>
          <p:cNvSpPr>
            <a:spLocks noGrp="1"/>
          </p:cNvSpPr>
          <p:nvPr>
            <p:ph sz="quarter" idx="30"/>
          </p:nvPr>
        </p:nvSpPr>
        <p:spPr>
          <a:xfrm>
            <a:off x="6217118" y="2609850"/>
            <a:ext cx="2582779" cy="2419350"/>
          </a:xfrm>
        </p:spPr>
        <p:txBody>
          <a:bodyPr/>
          <a:lstStyle/>
          <a:p>
            <a:pPr lvl="0"/>
            <a:endParaRPr lang="en-US" dirty="0"/>
          </a:p>
        </p:txBody>
      </p:sp>
      <p:sp>
        <p:nvSpPr>
          <p:cNvPr id="15" name="Title 1">
            <a:extLst>
              <a:ext uri="{FF2B5EF4-FFF2-40B4-BE49-F238E27FC236}">
                <a16:creationId xmlns:a16="http://schemas.microsoft.com/office/drawing/2014/main" id="{0248146E-619E-3742-ABF6-A7DD0A95B685}"/>
              </a:ext>
            </a:extLst>
          </p:cNvPr>
          <p:cNvSpPr txBox="1">
            <a:spLocks/>
          </p:cNvSpPr>
          <p:nvPr userDrawn="1"/>
        </p:nvSpPr>
        <p:spPr>
          <a:xfrm>
            <a:off x="511342" y="356616"/>
            <a:ext cx="10515600" cy="914400"/>
          </a:xfrm>
          <a:prstGeom prst="rect">
            <a:avLst/>
          </a:prstGeom>
        </p:spPr>
        <p:txBody>
          <a:bodyPr vert="horz" lIns="0" tIns="91440" rIns="0" bIns="0" rtlCol="0" anchor="t">
            <a:noAutofit/>
          </a:bodyPr>
          <a:lstStyle>
            <a:lvl1pPr algn="l" defTabSz="914400" rtl="0" eaLnBrk="1" latinLnBrk="0" hangingPunct="1">
              <a:lnSpc>
                <a:spcPct val="80000"/>
              </a:lnSpc>
              <a:spcBef>
                <a:spcPct val="0"/>
              </a:spcBef>
              <a:buNone/>
              <a:defRPr sz="3600" kern="1200" baseline="0">
                <a:solidFill>
                  <a:schemeClr val="tx1"/>
                </a:solidFill>
                <a:latin typeface="+mj-lt"/>
                <a:ea typeface="+mj-ea"/>
                <a:cs typeface="+mj-cs"/>
              </a:defRPr>
            </a:lvl1pPr>
          </a:lstStyle>
          <a:p>
            <a:r>
              <a:rPr lang="en-US" dirty="0"/>
              <a:t>bullets with graphs and callouts</a:t>
            </a:r>
          </a:p>
        </p:txBody>
      </p:sp>
      <p:sp>
        <p:nvSpPr>
          <p:cNvPr id="17" name="Text Placeholder 3">
            <a:extLst>
              <a:ext uri="{FF2B5EF4-FFF2-40B4-BE49-F238E27FC236}">
                <a16:creationId xmlns:a16="http://schemas.microsoft.com/office/drawing/2014/main" id="{A022A94C-44C2-7547-AAEF-AD91D76A89BD}"/>
              </a:ext>
            </a:extLst>
          </p:cNvPr>
          <p:cNvSpPr>
            <a:spLocks noGrp="1"/>
          </p:cNvSpPr>
          <p:nvPr>
            <p:ph type="body" sz="quarter" idx="32"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Tree>
    <p:extLst>
      <p:ext uri="{BB962C8B-B14F-4D97-AF65-F5344CB8AC3E}">
        <p14:creationId xmlns:p14="http://schemas.microsoft.com/office/powerpoint/2010/main" val="2858897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lumn with graph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C3F653-F6A8-4AEF-9FF5-5D5B1EC8F8B7}"/>
              </a:ext>
            </a:extLst>
          </p:cNvPr>
          <p:cNvSpPr>
            <a:spLocks noGrp="1"/>
          </p:cNvSpPr>
          <p:nvPr>
            <p:ph type="ftr" sz="quarter" idx="11"/>
          </p:nvPr>
        </p:nvSpPr>
        <p:spPr>
          <a:xfrm>
            <a:off x="5191308" y="6629399"/>
            <a:ext cx="1426860" cy="228601"/>
          </a:xfrm>
          <a:prstGeom prst="rect">
            <a:avLst/>
          </a:prstGeom>
        </p:spPr>
        <p:txBody>
          <a:bodyPr/>
          <a:lstStyle/>
          <a:p>
            <a:r>
              <a:rPr lang="en-US" dirty="0"/>
              <a:t>proprietary &amp; confidential</a:t>
            </a:r>
          </a:p>
        </p:txBody>
      </p:sp>
      <p:sp>
        <p:nvSpPr>
          <p:cNvPr id="6" name="Slide Number Placeholder 5">
            <a:extLst>
              <a:ext uri="{FF2B5EF4-FFF2-40B4-BE49-F238E27FC236}">
                <a16:creationId xmlns:a16="http://schemas.microsoft.com/office/drawing/2014/main" id="{31729908-8336-40C2-B1A9-731E1CADD8B2}"/>
              </a:ext>
            </a:extLst>
          </p:cNvPr>
          <p:cNvSpPr>
            <a:spLocks noGrp="1"/>
          </p:cNvSpPr>
          <p:nvPr>
            <p:ph type="sldNum" sz="quarter" idx="12"/>
          </p:nvPr>
        </p:nvSpPr>
        <p:spPr/>
        <p:txBody>
          <a:bodyPr/>
          <a:lstStyle/>
          <a:p>
            <a:fld id="{6AB5B0E8-4867-45E4-949A-F4C18B48AED8}" type="slidenum">
              <a:rPr lang="en-US" smtClean="0"/>
              <a:t>‹#›</a:t>
            </a:fld>
            <a:endParaRPr lang="en-US" dirty="0"/>
          </a:p>
        </p:txBody>
      </p:sp>
      <p:cxnSp>
        <p:nvCxnSpPr>
          <p:cNvPr id="13" name="Straight Connector 12">
            <a:extLst>
              <a:ext uri="{FF2B5EF4-FFF2-40B4-BE49-F238E27FC236}">
                <a16:creationId xmlns:a16="http://schemas.microsoft.com/office/drawing/2014/main" id="{F54249F6-BDC3-4E58-9F83-F0ACDD41C868}"/>
              </a:ext>
            </a:extLst>
          </p:cNvPr>
          <p:cNvCxnSpPr>
            <a:cxnSpLocks/>
          </p:cNvCxnSpPr>
          <p:nvPr userDrawn="1"/>
        </p:nvCxnSpPr>
        <p:spPr>
          <a:xfrm>
            <a:off x="511342" y="4495800"/>
            <a:ext cx="54483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2FCCEBC-6FC2-45BC-8EEF-665771C79302}"/>
              </a:ext>
            </a:extLst>
          </p:cNvPr>
          <p:cNvCxnSpPr>
            <a:cxnSpLocks/>
          </p:cNvCxnSpPr>
          <p:nvPr userDrawn="1"/>
        </p:nvCxnSpPr>
        <p:spPr>
          <a:xfrm>
            <a:off x="6194258" y="2148683"/>
            <a:ext cx="2606842"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94CB0-F22D-43E6-BC5C-D2D5B2C619CB}"/>
              </a:ext>
            </a:extLst>
          </p:cNvPr>
          <p:cNvCxnSpPr>
            <a:cxnSpLocks/>
          </p:cNvCxnSpPr>
          <p:nvPr userDrawn="1"/>
        </p:nvCxnSpPr>
        <p:spPr>
          <a:xfrm>
            <a:off x="3352800" y="2148683"/>
            <a:ext cx="2606842"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D757423-BEFA-4A8D-809E-3207CBC9CEC7}"/>
              </a:ext>
            </a:extLst>
          </p:cNvPr>
          <p:cNvCxnSpPr>
            <a:cxnSpLocks/>
          </p:cNvCxnSpPr>
          <p:nvPr userDrawn="1"/>
        </p:nvCxnSpPr>
        <p:spPr>
          <a:xfrm>
            <a:off x="479868" y="2148683"/>
            <a:ext cx="2606842"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6FDF9E-F657-45F7-BA14-B987BA418119}"/>
              </a:ext>
            </a:extLst>
          </p:cNvPr>
          <p:cNvCxnSpPr>
            <a:cxnSpLocks/>
          </p:cNvCxnSpPr>
          <p:nvPr userDrawn="1"/>
        </p:nvCxnSpPr>
        <p:spPr>
          <a:xfrm>
            <a:off x="9082502" y="2148683"/>
            <a:ext cx="2606842"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
        <p:nvSpPr>
          <p:cNvPr id="34" name="Text Placeholder 10">
            <a:extLst>
              <a:ext uri="{FF2B5EF4-FFF2-40B4-BE49-F238E27FC236}">
                <a16:creationId xmlns:a16="http://schemas.microsoft.com/office/drawing/2014/main" id="{E88F45EB-5510-48FD-B239-9F5567E8113B}"/>
              </a:ext>
            </a:extLst>
          </p:cNvPr>
          <p:cNvSpPr>
            <a:spLocks noGrp="1"/>
          </p:cNvSpPr>
          <p:nvPr>
            <p:ph type="body" sz="quarter" idx="23" hasCustomPrompt="1"/>
          </p:nvPr>
        </p:nvSpPr>
        <p:spPr>
          <a:xfrm>
            <a:off x="495300" y="1918068"/>
            <a:ext cx="2559602" cy="219560"/>
          </a:xfrm>
        </p:spPr>
        <p:txBody>
          <a:bodyPr lIns="0">
            <a:noAutofit/>
          </a:bodyPr>
          <a:lstStyle>
            <a:lvl1pPr marL="0" indent="0">
              <a:buNone/>
              <a:defRPr sz="1200">
                <a:latin typeface="Averta Bold" panose="00000800000000000000" pitchFamily="2" charset="0"/>
              </a:defRPr>
            </a:lvl1pPr>
          </a:lstStyle>
          <a:p>
            <a:pPr lvl="0"/>
            <a:r>
              <a:rPr lang="en-US" dirty="0"/>
              <a:t>EDIT MASTER TEXT STYLES</a:t>
            </a:r>
          </a:p>
        </p:txBody>
      </p:sp>
      <p:sp>
        <p:nvSpPr>
          <p:cNvPr id="35" name="Text Placeholder 10">
            <a:extLst>
              <a:ext uri="{FF2B5EF4-FFF2-40B4-BE49-F238E27FC236}">
                <a16:creationId xmlns:a16="http://schemas.microsoft.com/office/drawing/2014/main" id="{8E78AAED-9D55-4F2A-BCC1-153ED0E09A70}"/>
              </a:ext>
            </a:extLst>
          </p:cNvPr>
          <p:cNvSpPr>
            <a:spLocks noGrp="1"/>
          </p:cNvSpPr>
          <p:nvPr>
            <p:ph type="body" sz="quarter" idx="24" hasCustomPrompt="1"/>
          </p:nvPr>
        </p:nvSpPr>
        <p:spPr>
          <a:xfrm>
            <a:off x="3360377" y="1918068"/>
            <a:ext cx="2559602" cy="219560"/>
          </a:xfrm>
        </p:spPr>
        <p:txBody>
          <a:bodyPr lIns="0">
            <a:noAutofit/>
          </a:bodyPr>
          <a:lstStyle>
            <a:lvl1pPr marL="0" indent="0">
              <a:buNone/>
              <a:defRPr sz="1200">
                <a:latin typeface="Averta Bold" panose="00000800000000000000" pitchFamily="2" charset="0"/>
              </a:defRPr>
            </a:lvl1pPr>
          </a:lstStyle>
          <a:p>
            <a:pPr lvl="0"/>
            <a:r>
              <a:rPr lang="en-US" dirty="0"/>
              <a:t>EDIT MASTER TEXT STYLES</a:t>
            </a:r>
          </a:p>
        </p:txBody>
      </p:sp>
      <p:sp>
        <p:nvSpPr>
          <p:cNvPr id="36" name="Text Placeholder 10">
            <a:extLst>
              <a:ext uri="{FF2B5EF4-FFF2-40B4-BE49-F238E27FC236}">
                <a16:creationId xmlns:a16="http://schemas.microsoft.com/office/drawing/2014/main" id="{4BE0C578-84C8-4EBB-A46F-8D68875ABE98}"/>
              </a:ext>
            </a:extLst>
          </p:cNvPr>
          <p:cNvSpPr>
            <a:spLocks noGrp="1"/>
          </p:cNvSpPr>
          <p:nvPr>
            <p:ph type="body" sz="quarter" idx="25" hasCustomPrompt="1"/>
          </p:nvPr>
        </p:nvSpPr>
        <p:spPr>
          <a:xfrm>
            <a:off x="6217877" y="1923659"/>
            <a:ext cx="2559602" cy="219560"/>
          </a:xfrm>
        </p:spPr>
        <p:txBody>
          <a:bodyPr lIns="0">
            <a:noAutofit/>
          </a:bodyPr>
          <a:lstStyle>
            <a:lvl1pPr marL="0" indent="0">
              <a:buNone/>
              <a:defRPr sz="1200">
                <a:latin typeface="Averta Bold" panose="00000800000000000000" pitchFamily="2" charset="0"/>
              </a:defRPr>
            </a:lvl1pPr>
          </a:lstStyle>
          <a:p>
            <a:pPr lvl="0"/>
            <a:r>
              <a:rPr lang="en-US" dirty="0"/>
              <a:t>EDIT MASTER TEXT STYLES</a:t>
            </a:r>
          </a:p>
        </p:txBody>
      </p:sp>
      <p:sp>
        <p:nvSpPr>
          <p:cNvPr id="37" name="Text Placeholder 10">
            <a:extLst>
              <a:ext uri="{FF2B5EF4-FFF2-40B4-BE49-F238E27FC236}">
                <a16:creationId xmlns:a16="http://schemas.microsoft.com/office/drawing/2014/main" id="{BE60DDEA-14B4-440A-A616-F8332EAF4871}"/>
              </a:ext>
            </a:extLst>
          </p:cNvPr>
          <p:cNvSpPr>
            <a:spLocks noGrp="1"/>
          </p:cNvSpPr>
          <p:nvPr>
            <p:ph type="body" sz="quarter" idx="26" hasCustomPrompt="1"/>
          </p:nvPr>
        </p:nvSpPr>
        <p:spPr>
          <a:xfrm>
            <a:off x="9082502" y="1926465"/>
            <a:ext cx="2559602" cy="219560"/>
          </a:xfrm>
        </p:spPr>
        <p:txBody>
          <a:bodyPr lIns="0">
            <a:noAutofit/>
          </a:bodyPr>
          <a:lstStyle>
            <a:lvl1pPr marL="0" indent="0">
              <a:buNone/>
              <a:defRPr sz="1200">
                <a:latin typeface="Averta Bold" panose="00000800000000000000" pitchFamily="2" charset="0"/>
              </a:defRPr>
            </a:lvl1pPr>
          </a:lstStyle>
          <a:p>
            <a:pPr lvl="0"/>
            <a:r>
              <a:rPr lang="en-US" dirty="0"/>
              <a:t>EDIT MASTER TEXT STYLES</a:t>
            </a:r>
          </a:p>
        </p:txBody>
      </p:sp>
      <p:sp>
        <p:nvSpPr>
          <p:cNvPr id="38" name="Text Placeholder 10">
            <a:extLst>
              <a:ext uri="{FF2B5EF4-FFF2-40B4-BE49-F238E27FC236}">
                <a16:creationId xmlns:a16="http://schemas.microsoft.com/office/drawing/2014/main" id="{912D956F-1D60-4C7F-A71F-65D37D2F65A0}"/>
              </a:ext>
            </a:extLst>
          </p:cNvPr>
          <p:cNvSpPr>
            <a:spLocks noGrp="1"/>
          </p:cNvSpPr>
          <p:nvPr>
            <p:ph type="body" sz="quarter" idx="27" hasCustomPrompt="1"/>
          </p:nvPr>
        </p:nvSpPr>
        <p:spPr>
          <a:xfrm>
            <a:off x="504193" y="4595032"/>
            <a:ext cx="2559602" cy="219560"/>
          </a:xfrm>
        </p:spPr>
        <p:txBody>
          <a:bodyPr lIns="0">
            <a:noAutofit/>
          </a:bodyPr>
          <a:lstStyle>
            <a:lvl1pPr marL="0" indent="0">
              <a:buNone/>
              <a:defRPr sz="1200">
                <a:latin typeface="Averta Bold" panose="00000800000000000000" pitchFamily="2" charset="0"/>
              </a:defRPr>
            </a:lvl1pPr>
          </a:lstStyle>
          <a:p>
            <a:pPr lvl="0"/>
            <a:r>
              <a:rPr lang="en-US" dirty="0"/>
              <a:t>EDIT MASTER TEXT STYLES</a:t>
            </a:r>
          </a:p>
        </p:txBody>
      </p:sp>
      <p:sp>
        <p:nvSpPr>
          <p:cNvPr id="39" name="Text Placeholder 79">
            <a:extLst>
              <a:ext uri="{FF2B5EF4-FFF2-40B4-BE49-F238E27FC236}">
                <a16:creationId xmlns:a16="http://schemas.microsoft.com/office/drawing/2014/main" id="{BEA06439-9B15-49D0-BE02-FE3218D3C4E2}"/>
              </a:ext>
            </a:extLst>
          </p:cNvPr>
          <p:cNvSpPr>
            <a:spLocks noGrp="1"/>
          </p:cNvSpPr>
          <p:nvPr>
            <p:ph type="body" sz="quarter" idx="20"/>
          </p:nvPr>
        </p:nvSpPr>
        <p:spPr>
          <a:xfrm>
            <a:off x="504193" y="4847867"/>
            <a:ext cx="5400545" cy="611639"/>
          </a:xfrm>
        </p:spPr>
        <p:txBody>
          <a:bodyPr lIns="0">
            <a:noAutofit/>
          </a:bodyPr>
          <a:lstStyle>
            <a:lvl1pPr marL="228600" indent="-228600">
              <a:buClr>
                <a:schemeClr val="accent3"/>
              </a:buClr>
              <a:buFont typeface="Averta" panose="00000500000000000000" pitchFamily="2" charset="0"/>
              <a:buChar char="‒"/>
              <a:defRPr sz="1200"/>
            </a:lvl1pPr>
          </a:lstStyle>
          <a:p>
            <a:pPr lvl="0"/>
            <a:r>
              <a:rPr lang="en-US" dirty="0"/>
              <a:t>Edit Master text styles</a:t>
            </a:r>
          </a:p>
        </p:txBody>
      </p:sp>
      <p:sp>
        <p:nvSpPr>
          <p:cNvPr id="7" name="Content Placeholder 6">
            <a:extLst>
              <a:ext uri="{FF2B5EF4-FFF2-40B4-BE49-F238E27FC236}">
                <a16:creationId xmlns:a16="http://schemas.microsoft.com/office/drawing/2014/main" id="{A9DC5526-8193-4156-AD66-B3F25A7864AA}"/>
              </a:ext>
            </a:extLst>
          </p:cNvPr>
          <p:cNvSpPr>
            <a:spLocks noGrp="1"/>
          </p:cNvSpPr>
          <p:nvPr>
            <p:ph sz="quarter" idx="28"/>
          </p:nvPr>
        </p:nvSpPr>
        <p:spPr>
          <a:xfrm>
            <a:off x="495300" y="2438400"/>
            <a:ext cx="2590800" cy="1882775"/>
          </a:xfrm>
        </p:spPr>
        <p:txBody>
          <a:bodyPr/>
          <a:lstStyle/>
          <a:p>
            <a:pPr lvl="0"/>
            <a:endParaRPr lang="en-US" dirty="0"/>
          </a:p>
        </p:txBody>
      </p:sp>
      <p:sp>
        <p:nvSpPr>
          <p:cNvPr id="25" name="Content Placeholder 6">
            <a:extLst>
              <a:ext uri="{FF2B5EF4-FFF2-40B4-BE49-F238E27FC236}">
                <a16:creationId xmlns:a16="http://schemas.microsoft.com/office/drawing/2014/main" id="{A6DA83A0-10E3-4ECF-8F23-2F5D2FCD66E2}"/>
              </a:ext>
            </a:extLst>
          </p:cNvPr>
          <p:cNvSpPr>
            <a:spLocks noGrp="1"/>
          </p:cNvSpPr>
          <p:nvPr>
            <p:ph sz="quarter" idx="29"/>
          </p:nvPr>
        </p:nvSpPr>
        <p:spPr>
          <a:xfrm>
            <a:off x="3352800" y="2438400"/>
            <a:ext cx="2590800" cy="1882775"/>
          </a:xfrm>
        </p:spPr>
        <p:txBody>
          <a:bodyPr/>
          <a:lstStyle/>
          <a:p>
            <a:pPr lvl="0"/>
            <a:endParaRPr lang="en-US" dirty="0"/>
          </a:p>
        </p:txBody>
      </p:sp>
      <p:sp>
        <p:nvSpPr>
          <p:cNvPr id="27" name="Content Placeholder 6">
            <a:extLst>
              <a:ext uri="{FF2B5EF4-FFF2-40B4-BE49-F238E27FC236}">
                <a16:creationId xmlns:a16="http://schemas.microsoft.com/office/drawing/2014/main" id="{4E041CD3-FEAF-4253-96AD-882A762485B9}"/>
              </a:ext>
            </a:extLst>
          </p:cNvPr>
          <p:cNvSpPr>
            <a:spLocks noGrp="1"/>
          </p:cNvSpPr>
          <p:nvPr>
            <p:ph sz="quarter" idx="30"/>
          </p:nvPr>
        </p:nvSpPr>
        <p:spPr>
          <a:xfrm>
            <a:off x="6217877" y="2438399"/>
            <a:ext cx="2590800" cy="1882775"/>
          </a:xfrm>
        </p:spPr>
        <p:txBody>
          <a:bodyPr/>
          <a:lstStyle/>
          <a:p>
            <a:pPr lvl="0"/>
            <a:endParaRPr lang="en-US" dirty="0"/>
          </a:p>
        </p:txBody>
      </p:sp>
      <p:sp>
        <p:nvSpPr>
          <p:cNvPr id="28" name="Content Placeholder 6">
            <a:extLst>
              <a:ext uri="{FF2B5EF4-FFF2-40B4-BE49-F238E27FC236}">
                <a16:creationId xmlns:a16="http://schemas.microsoft.com/office/drawing/2014/main" id="{39CB0FEC-7B30-4336-992B-3ACB0C344D04}"/>
              </a:ext>
            </a:extLst>
          </p:cNvPr>
          <p:cNvSpPr>
            <a:spLocks noGrp="1"/>
          </p:cNvSpPr>
          <p:nvPr>
            <p:ph sz="quarter" idx="31"/>
          </p:nvPr>
        </p:nvSpPr>
        <p:spPr>
          <a:xfrm>
            <a:off x="9066903" y="2438399"/>
            <a:ext cx="2590800" cy="1882775"/>
          </a:xfrm>
        </p:spPr>
        <p:txBody>
          <a:bodyPr/>
          <a:lstStyle/>
          <a:p>
            <a:pPr lvl="0"/>
            <a:endParaRPr lang="en-US" dirty="0"/>
          </a:p>
        </p:txBody>
      </p:sp>
      <p:sp>
        <p:nvSpPr>
          <p:cNvPr id="21" name="Title 1">
            <a:extLst>
              <a:ext uri="{FF2B5EF4-FFF2-40B4-BE49-F238E27FC236}">
                <a16:creationId xmlns:a16="http://schemas.microsoft.com/office/drawing/2014/main" id="{7F06E9E8-8B25-2D40-AF08-B848570E4DF1}"/>
              </a:ext>
            </a:extLst>
          </p:cNvPr>
          <p:cNvSpPr txBox="1">
            <a:spLocks/>
          </p:cNvSpPr>
          <p:nvPr userDrawn="1"/>
        </p:nvSpPr>
        <p:spPr>
          <a:xfrm>
            <a:off x="511342" y="356616"/>
            <a:ext cx="10515600" cy="914400"/>
          </a:xfrm>
          <a:prstGeom prst="rect">
            <a:avLst/>
          </a:prstGeom>
        </p:spPr>
        <p:txBody>
          <a:bodyPr vert="horz" lIns="0" tIns="91440" rIns="0" bIns="0" rtlCol="0" anchor="t">
            <a:noAutofit/>
          </a:bodyPr>
          <a:lstStyle>
            <a:lvl1pPr algn="l" defTabSz="914400" rtl="0" eaLnBrk="1" latinLnBrk="0" hangingPunct="1">
              <a:lnSpc>
                <a:spcPct val="80000"/>
              </a:lnSpc>
              <a:spcBef>
                <a:spcPct val="0"/>
              </a:spcBef>
              <a:buNone/>
              <a:defRPr sz="3600" kern="1200" baseline="0">
                <a:solidFill>
                  <a:schemeClr val="tx1"/>
                </a:solidFill>
                <a:latin typeface="+mj-lt"/>
                <a:ea typeface="+mj-ea"/>
                <a:cs typeface="+mj-cs"/>
              </a:defRPr>
            </a:lvl1pPr>
          </a:lstStyle>
          <a:p>
            <a:r>
              <a:rPr lang="en-US" dirty="0"/>
              <a:t>four column headers with graphs </a:t>
            </a:r>
          </a:p>
        </p:txBody>
      </p:sp>
      <p:sp>
        <p:nvSpPr>
          <p:cNvPr id="22" name="Text Placeholder 3">
            <a:extLst>
              <a:ext uri="{FF2B5EF4-FFF2-40B4-BE49-F238E27FC236}">
                <a16:creationId xmlns:a16="http://schemas.microsoft.com/office/drawing/2014/main" id="{50A1AD41-96CC-A64C-84A7-A0190455FF2A}"/>
              </a:ext>
            </a:extLst>
          </p:cNvPr>
          <p:cNvSpPr>
            <a:spLocks noGrp="1"/>
          </p:cNvSpPr>
          <p:nvPr>
            <p:ph type="body" sz="quarter" idx="32"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Tree>
    <p:extLst>
      <p:ext uri="{BB962C8B-B14F-4D97-AF65-F5344CB8AC3E}">
        <p14:creationId xmlns:p14="http://schemas.microsoft.com/office/powerpoint/2010/main" val="3633841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ve column with visual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C3F653-F6A8-4AEF-9FF5-5D5B1EC8F8B7}"/>
              </a:ext>
            </a:extLst>
          </p:cNvPr>
          <p:cNvSpPr>
            <a:spLocks noGrp="1"/>
          </p:cNvSpPr>
          <p:nvPr>
            <p:ph type="ftr" sz="quarter" idx="11"/>
          </p:nvPr>
        </p:nvSpPr>
        <p:spPr>
          <a:xfrm>
            <a:off x="5191308" y="6629399"/>
            <a:ext cx="1426860" cy="228601"/>
          </a:xfrm>
          <a:prstGeom prst="rect">
            <a:avLst/>
          </a:prstGeom>
        </p:spPr>
        <p:txBody>
          <a:bodyPr/>
          <a:lstStyle/>
          <a:p>
            <a:r>
              <a:rPr lang="en-US" dirty="0"/>
              <a:t>proprietary &amp; confidential</a:t>
            </a:r>
          </a:p>
        </p:txBody>
      </p:sp>
      <p:sp>
        <p:nvSpPr>
          <p:cNvPr id="6" name="Slide Number Placeholder 5">
            <a:extLst>
              <a:ext uri="{FF2B5EF4-FFF2-40B4-BE49-F238E27FC236}">
                <a16:creationId xmlns:a16="http://schemas.microsoft.com/office/drawing/2014/main" id="{31729908-8336-40C2-B1A9-731E1CADD8B2}"/>
              </a:ext>
            </a:extLst>
          </p:cNvPr>
          <p:cNvSpPr>
            <a:spLocks noGrp="1"/>
          </p:cNvSpPr>
          <p:nvPr>
            <p:ph type="sldNum" sz="quarter" idx="12"/>
          </p:nvPr>
        </p:nvSpPr>
        <p:spPr/>
        <p:txBody>
          <a:bodyPr/>
          <a:lstStyle/>
          <a:p>
            <a:fld id="{6AB5B0E8-4867-45E4-949A-F4C18B48AED8}" type="slidenum">
              <a:rPr lang="en-US" smtClean="0"/>
              <a:t>‹#›</a:t>
            </a:fld>
            <a:endParaRPr lang="en-US" dirty="0"/>
          </a:p>
        </p:txBody>
      </p:sp>
      <p:cxnSp>
        <p:nvCxnSpPr>
          <p:cNvPr id="13" name="Straight Connector 12">
            <a:extLst>
              <a:ext uri="{FF2B5EF4-FFF2-40B4-BE49-F238E27FC236}">
                <a16:creationId xmlns:a16="http://schemas.microsoft.com/office/drawing/2014/main" id="{F54249F6-BDC3-4E58-9F83-F0ACDD41C868}"/>
              </a:ext>
            </a:extLst>
          </p:cNvPr>
          <p:cNvCxnSpPr>
            <a:cxnSpLocks/>
          </p:cNvCxnSpPr>
          <p:nvPr userDrawn="1"/>
        </p:nvCxnSpPr>
        <p:spPr>
          <a:xfrm>
            <a:off x="511342" y="4495800"/>
            <a:ext cx="54483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D757423-BEFA-4A8D-809E-3207CBC9CEC7}"/>
              </a:ext>
            </a:extLst>
          </p:cNvPr>
          <p:cNvCxnSpPr>
            <a:cxnSpLocks/>
          </p:cNvCxnSpPr>
          <p:nvPr userDrawn="1"/>
        </p:nvCxnSpPr>
        <p:spPr>
          <a:xfrm>
            <a:off x="490626" y="2245505"/>
            <a:ext cx="1993018"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
        <p:nvSpPr>
          <p:cNvPr id="34" name="Text Placeholder 10">
            <a:extLst>
              <a:ext uri="{FF2B5EF4-FFF2-40B4-BE49-F238E27FC236}">
                <a16:creationId xmlns:a16="http://schemas.microsoft.com/office/drawing/2014/main" id="{E88F45EB-5510-48FD-B239-9F5567E8113B}"/>
              </a:ext>
            </a:extLst>
          </p:cNvPr>
          <p:cNvSpPr>
            <a:spLocks noGrp="1"/>
          </p:cNvSpPr>
          <p:nvPr>
            <p:ph type="body" sz="quarter" idx="23" hasCustomPrompt="1"/>
          </p:nvPr>
        </p:nvSpPr>
        <p:spPr>
          <a:xfrm>
            <a:off x="492963" y="1830949"/>
            <a:ext cx="1977586" cy="357259"/>
          </a:xfrm>
        </p:spPr>
        <p:txBody>
          <a:bodyPr lIns="0">
            <a:noAutofit/>
          </a:bodyPr>
          <a:lstStyle>
            <a:lvl1pPr marL="0" indent="0">
              <a:buNone/>
              <a:defRPr sz="1200">
                <a:latin typeface="Averta Bold" panose="00000800000000000000" pitchFamily="2" charset="0"/>
              </a:defRPr>
            </a:lvl1pPr>
          </a:lstStyle>
          <a:p>
            <a:pPr lvl="0"/>
            <a:r>
              <a:rPr lang="en-US" dirty="0"/>
              <a:t>EDIT MASTER TEXT STYLES</a:t>
            </a:r>
          </a:p>
        </p:txBody>
      </p:sp>
      <p:sp>
        <p:nvSpPr>
          <p:cNvPr id="38" name="Text Placeholder 10">
            <a:extLst>
              <a:ext uri="{FF2B5EF4-FFF2-40B4-BE49-F238E27FC236}">
                <a16:creationId xmlns:a16="http://schemas.microsoft.com/office/drawing/2014/main" id="{912D956F-1D60-4C7F-A71F-65D37D2F65A0}"/>
              </a:ext>
            </a:extLst>
          </p:cNvPr>
          <p:cNvSpPr>
            <a:spLocks noGrp="1"/>
          </p:cNvSpPr>
          <p:nvPr>
            <p:ph type="body" sz="quarter" idx="27" hasCustomPrompt="1"/>
          </p:nvPr>
        </p:nvSpPr>
        <p:spPr>
          <a:xfrm>
            <a:off x="504193" y="4595032"/>
            <a:ext cx="2559602" cy="219560"/>
          </a:xfrm>
        </p:spPr>
        <p:txBody>
          <a:bodyPr lIns="0">
            <a:noAutofit/>
          </a:bodyPr>
          <a:lstStyle>
            <a:lvl1pPr marL="0" indent="0">
              <a:buNone/>
              <a:defRPr sz="1200">
                <a:latin typeface="Averta Bold" panose="00000800000000000000" pitchFamily="2" charset="0"/>
              </a:defRPr>
            </a:lvl1pPr>
          </a:lstStyle>
          <a:p>
            <a:pPr lvl="0"/>
            <a:r>
              <a:rPr lang="en-US" dirty="0"/>
              <a:t>EDIT MASTER TEXT STYLES</a:t>
            </a:r>
          </a:p>
        </p:txBody>
      </p:sp>
      <p:sp>
        <p:nvSpPr>
          <p:cNvPr id="39" name="Text Placeholder 79">
            <a:extLst>
              <a:ext uri="{FF2B5EF4-FFF2-40B4-BE49-F238E27FC236}">
                <a16:creationId xmlns:a16="http://schemas.microsoft.com/office/drawing/2014/main" id="{BEA06439-9B15-49D0-BE02-FE3218D3C4E2}"/>
              </a:ext>
            </a:extLst>
          </p:cNvPr>
          <p:cNvSpPr>
            <a:spLocks noGrp="1"/>
          </p:cNvSpPr>
          <p:nvPr>
            <p:ph type="body" sz="quarter" idx="20"/>
          </p:nvPr>
        </p:nvSpPr>
        <p:spPr>
          <a:xfrm>
            <a:off x="504193" y="4847867"/>
            <a:ext cx="5400545" cy="611639"/>
          </a:xfrm>
        </p:spPr>
        <p:txBody>
          <a:bodyPr lIns="0">
            <a:noAutofit/>
          </a:bodyPr>
          <a:lstStyle>
            <a:lvl1pPr marL="228600" indent="-228600">
              <a:buClr>
                <a:schemeClr val="accent3"/>
              </a:buClr>
              <a:buFont typeface="Averta" panose="00000500000000000000" pitchFamily="2" charset="0"/>
              <a:buChar char="‒"/>
              <a:defRPr sz="1200"/>
            </a:lvl1pPr>
          </a:lstStyle>
          <a:p>
            <a:pPr lvl="0"/>
            <a:r>
              <a:rPr lang="en-US" dirty="0"/>
              <a:t>Edit Master text styles</a:t>
            </a:r>
          </a:p>
        </p:txBody>
      </p:sp>
      <p:sp>
        <p:nvSpPr>
          <p:cNvPr id="7" name="Content Placeholder 6">
            <a:extLst>
              <a:ext uri="{FF2B5EF4-FFF2-40B4-BE49-F238E27FC236}">
                <a16:creationId xmlns:a16="http://schemas.microsoft.com/office/drawing/2014/main" id="{A9DC5526-8193-4156-AD66-B3F25A7864AA}"/>
              </a:ext>
            </a:extLst>
          </p:cNvPr>
          <p:cNvSpPr>
            <a:spLocks noGrp="1"/>
          </p:cNvSpPr>
          <p:nvPr>
            <p:ph sz="quarter" idx="28"/>
          </p:nvPr>
        </p:nvSpPr>
        <p:spPr>
          <a:xfrm>
            <a:off x="495300" y="2438400"/>
            <a:ext cx="1977586" cy="1882775"/>
          </a:xfrm>
        </p:spPr>
        <p:txBody>
          <a:bodyPr/>
          <a:lstStyle/>
          <a:p>
            <a:pPr lvl="0"/>
            <a:endParaRPr lang="en-US" dirty="0"/>
          </a:p>
        </p:txBody>
      </p:sp>
      <p:sp>
        <p:nvSpPr>
          <p:cNvPr id="25" name="Content Placeholder 6">
            <a:extLst>
              <a:ext uri="{FF2B5EF4-FFF2-40B4-BE49-F238E27FC236}">
                <a16:creationId xmlns:a16="http://schemas.microsoft.com/office/drawing/2014/main" id="{A6DA83A0-10E3-4ECF-8F23-2F5D2FCD66E2}"/>
              </a:ext>
            </a:extLst>
          </p:cNvPr>
          <p:cNvSpPr>
            <a:spLocks noGrp="1"/>
          </p:cNvSpPr>
          <p:nvPr>
            <p:ph sz="quarter" idx="29"/>
          </p:nvPr>
        </p:nvSpPr>
        <p:spPr>
          <a:xfrm>
            <a:off x="2792271" y="2438400"/>
            <a:ext cx="1977586" cy="1882775"/>
          </a:xfrm>
        </p:spPr>
        <p:txBody>
          <a:bodyPr/>
          <a:lstStyle/>
          <a:p>
            <a:pPr lvl="0"/>
            <a:endParaRPr lang="en-US" dirty="0"/>
          </a:p>
        </p:txBody>
      </p:sp>
      <p:sp>
        <p:nvSpPr>
          <p:cNvPr id="27" name="Content Placeholder 6">
            <a:extLst>
              <a:ext uri="{FF2B5EF4-FFF2-40B4-BE49-F238E27FC236}">
                <a16:creationId xmlns:a16="http://schemas.microsoft.com/office/drawing/2014/main" id="{4E041CD3-FEAF-4253-96AD-882A762485B9}"/>
              </a:ext>
            </a:extLst>
          </p:cNvPr>
          <p:cNvSpPr>
            <a:spLocks noGrp="1"/>
          </p:cNvSpPr>
          <p:nvPr>
            <p:ph sz="quarter" idx="30"/>
          </p:nvPr>
        </p:nvSpPr>
        <p:spPr>
          <a:xfrm>
            <a:off x="5089242" y="2438399"/>
            <a:ext cx="1977586" cy="1882775"/>
          </a:xfrm>
        </p:spPr>
        <p:txBody>
          <a:bodyPr/>
          <a:lstStyle/>
          <a:p>
            <a:pPr lvl="0"/>
            <a:endParaRPr lang="en-US" dirty="0"/>
          </a:p>
        </p:txBody>
      </p:sp>
      <p:sp>
        <p:nvSpPr>
          <p:cNvPr id="28" name="Content Placeholder 6">
            <a:extLst>
              <a:ext uri="{FF2B5EF4-FFF2-40B4-BE49-F238E27FC236}">
                <a16:creationId xmlns:a16="http://schemas.microsoft.com/office/drawing/2014/main" id="{39CB0FEC-7B30-4336-992B-3ACB0C344D04}"/>
              </a:ext>
            </a:extLst>
          </p:cNvPr>
          <p:cNvSpPr>
            <a:spLocks noGrp="1"/>
          </p:cNvSpPr>
          <p:nvPr>
            <p:ph sz="quarter" idx="31"/>
          </p:nvPr>
        </p:nvSpPr>
        <p:spPr>
          <a:xfrm>
            <a:off x="7386213" y="2438399"/>
            <a:ext cx="1977586" cy="1882775"/>
          </a:xfrm>
        </p:spPr>
        <p:txBody>
          <a:bodyPr/>
          <a:lstStyle/>
          <a:p>
            <a:pPr lvl="0"/>
            <a:endParaRPr lang="en-US" dirty="0"/>
          </a:p>
        </p:txBody>
      </p:sp>
      <p:sp>
        <p:nvSpPr>
          <p:cNvPr id="21" name="Content Placeholder 6">
            <a:extLst>
              <a:ext uri="{FF2B5EF4-FFF2-40B4-BE49-F238E27FC236}">
                <a16:creationId xmlns:a16="http://schemas.microsoft.com/office/drawing/2014/main" id="{9FAC6C89-7B20-43B7-B3C4-19C89AD34EFB}"/>
              </a:ext>
            </a:extLst>
          </p:cNvPr>
          <p:cNvSpPr>
            <a:spLocks noGrp="1"/>
          </p:cNvSpPr>
          <p:nvPr>
            <p:ph sz="quarter" idx="33"/>
          </p:nvPr>
        </p:nvSpPr>
        <p:spPr>
          <a:xfrm>
            <a:off x="9683183" y="2435740"/>
            <a:ext cx="1977586" cy="1882775"/>
          </a:xfrm>
        </p:spPr>
        <p:txBody>
          <a:bodyPr/>
          <a:lstStyle/>
          <a:p>
            <a:pPr lvl="0"/>
            <a:endParaRPr lang="en-US" dirty="0"/>
          </a:p>
        </p:txBody>
      </p:sp>
      <p:cxnSp>
        <p:nvCxnSpPr>
          <p:cNvPr id="24" name="Straight Connector 23">
            <a:extLst>
              <a:ext uri="{FF2B5EF4-FFF2-40B4-BE49-F238E27FC236}">
                <a16:creationId xmlns:a16="http://schemas.microsoft.com/office/drawing/2014/main" id="{6215B015-1521-40C4-9EE2-688076F889CB}"/>
              </a:ext>
            </a:extLst>
          </p:cNvPr>
          <p:cNvCxnSpPr>
            <a:cxnSpLocks/>
          </p:cNvCxnSpPr>
          <p:nvPr userDrawn="1"/>
        </p:nvCxnSpPr>
        <p:spPr>
          <a:xfrm>
            <a:off x="2789934" y="2247839"/>
            <a:ext cx="1993018"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
        <p:nvSpPr>
          <p:cNvPr id="30" name="Text Placeholder 10">
            <a:extLst>
              <a:ext uri="{FF2B5EF4-FFF2-40B4-BE49-F238E27FC236}">
                <a16:creationId xmlns:a16="http://schemas.microsoft.com/office/drawing/2014/main" id="{05EB471A-B240-41E6-A1CF-A36B46DAA83A}"/>
              </a:ext>
            </a:extLst>
          </p:cNvPr>
          <p:cNvSpPr>
            <a:spLocks noGrp="1"/>
          </p:cNvSpPr>
          <p:nvPr>
            <p:ph type="body" sz="quarter" idx="34" hasCustomPrompt="1"/>
          </p:nvPr>
        </p:nvSpPr>
        <p:spPr>
          <a:xfrm>
            <a:off x="2792271" y="1833283"/>
            <a:ext cx="1977586" cy="357259"/>
          </a:xfrm>
        </p:spPr>
        <p:txBody>
          <a:bodyPr lIns="0">
            <a:noAutofit/>
          </a:bodyPr>
          <a:lstStyle>
            <a:lvl1pPr marL="0" indent="0">
              <a:buNone/>
              <a:defRPr sz="1200">
                <a:latin typeface="Averta Bold" panose="00000800000000000000" pitchFamily="2" charset="0"/>
              </a:defRPr>
            </a:lvl1pPr>
          </a:lstStyle>
          <a:p>
            <a:pPr lvl="0"/>
            <a:r>
              <a:rPr lang="en-US" dirty="0"/>
              <a:t>EDIT MASTER TEXT STYLES</a:t>
            </a:r>
          </a:p>
        </p:txBody>
      </p:sp>
      <p:cxnSp>
        <p:nvCxnSpPr>
          <p:cNvPr id="31" name="Straight Connector 30">
            <a:extLst>
              <a:ext uri="{FF2B5EF4-FFF2-40B4-BE49-F238E27FC236}">
                <a16:creationId xmlns:a16="http://schemas.microsoft.com/office/drawing/2014/main" id="{301D7C26-98D9-4209-B523-D79842C37BD3}"/>
              </a:ext>
            </a:extLst>
          </p:cNvPr>
          <p:cNvCxnSpPr>
            <a:cxnSpLocks/>
          </p:cNvCxnSpPr>
          <p:nvPr userDrawn="1"/>
        </p:nvCxnSpPr>
        <p:spPr>
          <a:xfrm>
            <a:off x="5086905" y="2245505"/>
            <a:ext cx="1993018"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
        <p:nvSpPr>
          <p:cNvPr id="32" name="Text Placeholder 10">
            <a:extLst>
              <a:ext uri="{FF2B5EF4-FFF2-40B4-BE49-F238E27FC236}">
                <a16:creationId xmlns:a16="http://schemas.microsoft.com/office/drawing/2014/main" id="{F49255E9-97DE-4526-806A-60D1E35B318F}"/>
              </a:ext>
            </a:extLst>
          </p:cNvPr>
          <p:cNvSpPr>
            <a:spLocks noGrp="1"/>
          </p:cNvSpPr>
          <p:nvPr>
            <p:ph type="body" sz="quarter" idx="35" hasCustomPrompt="1"/>
          </p:nvPr>
        </p:nvSpPr>
        <p:spPr>
          <a:xfrm>
            <a:off x="5089242" y="1830949"/>
            <a:ext cx="1977586" cy="357259"/>
          </a:xfrm>
        </p:spPr>
        <p:txBody>
          <a:bodyPr lIns="0">
            <a:noAutofit/>
          </a:bodyPr>
          <a:lstStyle>
            <a:lvl1pPr marL="0" indent="0">
              <a:buNone/>
              <a:defRPr sz="1200">
                <a:latin typeface="Averta Bold" panose="00000800000000000000" pitchFamily="2" charset="0"/>
              </a:defRPr>
            </a:lvl1pPr>
          </a:lstStyle>
          <a:p>
            <a:pPr lvl="0"/>
            <a:r>
              <a:rPr lang="en-US" dirty="0"/>
              <a:t>EDIT MASTER TEXT STYLES</a:t>
            </a:r>
          </a:p>
        </p:txBody>
      </p:sp>
      <p:cxnSp>
        <p:nvCxnSpPr>
          <p:cNvPr id="33" name="Straight Connector 32">
            <a:extLst>
              <a:ext uri="{FF2B5EF4-FFF2-40B4-BE49-F238E27FC236}">
                <a16:creationId xmlns:a16="http://schemas.microsoft.com/office/drawing/2014/main" id="{5073F467-E85C-43E1-A732-5C8682B783AD}"/>
              </a:ext>
            </a:extLst>
          </p:cNvPr>
          <p:cNvCxnSpPr>
            <a:cxnSpLocks/>
          </p:cNvCxnSpPr>
          <p:nvPr userDrawn="1"/>
        </p:nvCxnSpPr>
        <p:spPr>
          <a:xfrm>
            <a:off x="7383876" y="2243356"/>
            <a:ext cx="1993018"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
        <p:nvSpPr>
          <p:cNvPr id="40" name="Text Placeholder 10">
            <a:extLst>
              <a:ext uri="{FF2B5EF4-FFF2-40B4-BE49-F238E27FC236}">
                <a16:creationId xmlns:a16="http://schemas.microsoft.com/office/drawing/2014/main" id="{536710FC-4B32-4F6E-B2B7-92B92E6280D2}"/>
              </a:ext>
            </a:extLst>
          </p:cNvPr>
          <p:cNvSpPr>
            <a:spLocks noGrp="1"/>
          </p:cNvSpPr>
          <p:nvPr>
            <p:ph type="body" sz="quarter" idx="36" hasCustomPrompt="1"/>
          </p:nvPr>
        </p:nvSpPr>
        <p:spPr>
          <a:xfrm>
            <a:off x="7386213" y="1828800"/>
            <a:ext cx="1977586" cy="357259"/>
          </a:xfrm>
        </p:spPr>
        <p:txBody>
          <a:bodyPr lIns="0">
            <a:noAutofit/>
          </a:bodyPr>
          <a:lstStyle>
            <a:lvl1pPr marL="0" indent="0">
              <a:buNone/>
              <a:defRPr sz="1200">
                <a:latin typeface="Averta Bold" panose="00000800000000000000" pitchFamily="2" charset="0"/>
              </a:defRPr>
            </a:lvl1pPr>
          </a:lstStyle>
          <a:p>
            <a:pPr lvl="0"/>
            <a:r>
              <a:rPr lang="en-US" dirty="0"/>
              <a:t>EDIT MASTER TEXT STYLES</a:t>
            </a:r>
          </a:p>
        </p:txBody>
      </p:sp>
      <p:cxnSp>
        <p:nvCxnSpPr>
          <p:cNvPr id="41" name="Straight Connector 40">
            <a:extLst>
              <a:ext uri="{FF2B5EF4-FFF2-40B4-BE49-F238E27FC236}">
                <a16:creationId xmlns:a16="http://schemas.microsoft.com/office/drawing/2014/main" id="{7B057A75-1192-451B-9435-9DA39F7E9D48}"/>
              </a:ext>
            </a:extLst>
          </p:cNvPr>
          <p:cNvCxnSpPr>
            <a:cxnSpLocks/>
          </p:cNvCxnSpPr>
          <p:nvPr userDrawn="1"/>
        </p:nvCxnSpPr>
        <p:spPr>
          <a:xfrm>
            <a:off x="9680846" y="2243356"/>
            <a:ext cx="1993018"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
        <p:nvSpPr>
          <p:cNvPr id="42" name="Text Placeholder 10">
            <a:extLst>
              <a:ext uri="{FF2B5EF4-FFF2-40B4-BE49-F238E27FC236}">
                <a16:creationId xmlns:a16="http://schemas.microsoft.com/office/drawing/2014/main" id="{DB4BB039-69E5-45B0-8060-09308F616579}"/>
              </a:ext>
            </a:extLst>
          </p:cNvPr>
          <p:cNvSpPr>
            <a:spLocks noGrp="1"/>
          </p:cNvSpPr>
          <p:nvPr>
            <p:ph type="body" sz="quarter" idx="37" hasCustomPrompt="1"/>
          </p:nvPr>
        </p:nvSpPr>
        <p:spPr>
          <a:xfrm>
            <a:off x="9683183" y="1828800"/>
            <a:ext cx="1977586" cy="357259"/>
          </a:xfrm>
        </p:spPr>
        <p:txBody>
          <a:bodyPr lIns="0">
            <a:noAutofit/>
          </a:bodyPr>
          <a:lstStyle>
            <a:lvl1pPr marL="0" indent="0">
              <a:buNone/>
              <a:defRPr sz="1200">
                <a:latin typeface="Averta Bold" panose="00000800000000000000" pitchFamily="2" charset="0"/>
              </a:defRPr>
            </a:lvl1pPr>
          </a:lstStyle>
          <a:p>
            <a:pPr lvl="0"/>
            <a:r>
              <a:rPr lang="en-US" dirty="0"/>
              <a:t>EDIT MASTER TEXT STYLES</a:t>
            </a:r>
          </a:p>
        </p:txBody>
      </p:sp>
      <p:sp>
        <p:nvSpPr>
          <p:cNvPr id="29" name="Title 1">
            <a:extLst>
              <a:ext uri="{FF2B5EF4-FFF2-40B4-BE49-F238E27FC236}">
                <a16:creationId xmlns:a16="http://schemas.microsoft.com/office/drawing/2014/main" id="{42D7072D-47F4-C042-BF68-F12716023D37}"/>
              </a:ext>
            </a:extLst>
          </p:cNvPr>
          <p:cNvSpPr txBox="1">
            <a:spLocks/>
          </p:cNvSpPr>
          <p:nvPr userDrawn="1"/>
        </p:nvSpPr>
        <p:spPr>
          <a:xfrm>
            <a:off x="511342" y="356616"/>
            <a:ext cx="10515600" cy="914400"/>
          </a:xfrm>
          <a:prstGeom prst="rect">
            <a:avLst/>
          </a:prstGeom>
        </p:spPr>
        <p:txBody>
          <a:bodyPr vert="horz" lIns="0" tIns="91440" rIns="0" bIns="0" rtlCol="0" anchor="t">
            <a:noAutofit/>
          </a:bodyPr>
          <a:lstStyle>
            <a:lvl1pPr algn="l" defTabSz="914400" rtl="0" eaLnBrk="1" latinLnBrk="0" hangingPunct="1">
              <a:lnSpc>
                <a:spcPct val="80000"/>
              </a:lnSpc>
              <a:spcBef>
                <a:spcPct val="0"/>
              </a:spcBef>
              <a:buNone/>
              <a:defRPr sz="3600" kern="1200" baseline="0">
                <a:solidFill>
                  <a:schemeClr val="tx1"/>
                </a:solidFill>
                <a:latin typeface="+mj-lt"/>
                <a:ea typeface="+mj-ea"/>
                <a:cs typeface="+mj-cs"/>
              </a:defRPr>
            </a:lvl1pPr>
          </a:lstStyle>
          <a:p>
            <a:r>
              <a:rPr lang="en-US" dirty="0"/>
              <a:t>four column headers with graphs/image </a:t>
            </a:r>
          </a:p>
        </p:txBody>
      </p:sp>
      <p:sp>
        <p:nvSpPr>
          <p:cNvPr id="35" name="Text Placeholder 3">
            <a:extLst>
              <a:ext uri="{FF2B5EF4-FFF2-40B4-BE49-F238E27FC236}">
                <a16:creationId xmlns:a16="http://schemas.microsoft.com/office/drawing/2014/main" id="{949A261D-183C-4440-98BD-609C916E6F5A}"/>
              </a:ext>
            </a:extLst>
          </p:cNvPr>
          <p:cNvSpPr>
            <a:spLocks noGrp="1"/>
          </p:cNvSpPr>
          <p:nvPr>
            <p:ph type="body" sz="quarter" idx="32"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Tree>
    <p:extLst>
      <p:ext uri="{BB962C8B-B14F-4D97-AF65-F5344CB8AC3E}">
        <p14:creationId xmlns:p14="http://schemas.microsoft.com/office/powerpoint/2010/main" val="3892465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 image with text overlap">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C3F653-F6A8-4AEF-9FF5-5D5B1EC8F8B7}"/>
              </a:ext>
            </a:extLst>
          </p:cNvPr>
          <p:cNvSpPr>
            <a:spLocks noGrp="1"/>
          </p:cNvSpPr>
          <p:nvPr>
            <p:ph type="ftr" sz="quarter" idx="11"/>
          </p:nvPr>
        </p:nvSpPr>
        <p:spPr>
          <a:xfrm>
            <a:off x="5193264" y="6629399"/>
            <a:ext cx="1426860" cy="228601"/>
          </a:xfrm>
          <a:prstGeom prst="rect">
            <a:avLst/>
          </a:prstGeom>
        </p:spPr>
        <p:txBody>
          <a:bodyPr/>
          <a:lstStyle/>
          <a:p>
            <a:r>
              <a:rPr lang="en-US" dirty="0"/>
              <a:t>proprietary &amp; confidential</a:t>
            </a:r>
          </a:p>
        </p:txBody>
      </p:sp>
      <p:sp>
        <p:nvSpPr>
          <p:cNvPr id="6" name="Slide Number Placeholder 5">
            <a:extLst>
              <a:ext uri="{FF2B5EF4-FFF2-40B4-BE49-F238E27FC236}">
                <a16:creationId xmlns:a16="http://schemas.microsoft.com/office/drawing/2014/main" id="{31729908-8336-40C2-B1A9-731E1CADD8B2}"/>
              </a:ext>
            </a:extLst>
          </p:cNvPr>
          <p:cNvSpPr>
            <a:spLocks noGrp="1"/>
          </p:cNvSpPr>
          <p:nvPr>
            <p:ph type="sldNum" sz="quarter" idx="12"/>
          </p:nvPr>
        </p:nvSpPr>
        <p:spPr/>
        <p:txBody>
          <a:bodyPr/>
          <a:lstStyle/>
          <a:p>
            <a:fld id="{6AB5B0E8-4867-45E4-949A-F4C18B48AED8}" type="slidenum">
              <a:rPr lang="en-US" smtClean="0"/>
              <a:t>‹#›</a:t>
            </a:fld>
            <a:endParaRPr lang="en-US" dirty="0"/>
          </a:p>
        </p:txBody>
      </p:sp>
      <p:sp>
        <p:nvSpPr>
          <p:cNvPr id="15" name="Picture Placeholder 14">
            <a:extLst>
              <a:ext uri="{FF2B5EF4-FFF2-40B4-BE49-F238E27FC236}">
                <a16:creationId xmlns:a16="http://schemas.microsoft.com/office/drawing/2014/main" id="{EFC33B76-6818-4846-B129-3B12E41634B6}"/>
              </a:ext>
            </a:extLst>
          </p:cNvPr>
          <p:cNvSpPr>
            <a:spLocks noGrp="1"/>
          </p:cNvSpPr>
          <p:nvPr>
            <p:ph type="pic" sz="quarter" idx="13"/>
          </p:nvPr>
        </p:nvSpPr>
        <p:spPr>
          <a:xfrm>
            <a:off x="3352800" y="1592579"/>
            <a:ext cx="8305800" cy="4236721"/>
          </a:xfrm>
        </p:spPr>
        <p:txBody>
          <a:bodyPr/>
          <a:lstStyle/>
          <a:p>
            <a:endParaRPr lang="en-US" dirty="0"/>
          </a:p>
        </p:txBody>
      </p:sp>
      <p:sp>
        <p:nvSpPr>
          <p:cNvPr id="34" name="Text Placeholder 10">
            <a:extLst>
              <a:ext uri="{FF2B5EF4-FFF2-40B4-BE49-F238E27FC236}">
                <a16:creationId xmlns:a16="http://schemas.microsoft.com/office/drawing/2014/main" id="{BCADD20F-A1C5-4A77-AC8F-10B7AE103885}"/>
              </a:ext>
            </a:extLst>
          </p:cNvPr>
          <p:cNvSpPr>
            <a:spLocks noGrp="1"/>
          </p:cNvSpPr>
          <p:nvPr>
            <p:ph type="body" sz="quarter" idx="27" hasCustomPrompt="1"/>
          </p:nvPr>
        </p:nvSpPr>
        <p:spPr>
          <a:xfrm>
            <a:off x="511342" y="2044964"/>
            <a:ext cx="2559602" cy="219560"/>
          </a:xfrm>
        </p:spPr>
        <p:txBody>
          <a:bodyPr lIns="0">
            <a:noAutofit/>
          </a:bodyPr>
          <a:lstStyle>
            <a:lvl1pPr marL="0" indent="0">
              <a:buNone/>
              <a:defRPr sz="1200">
                <a:latin typeface="Averta Bold" panose="00000800000000000000" pitchFamily="2" charset="0"/>
              </a:defRPr>
            </a:lvl1pPr>
          </a:lstStyle>
          <a:p>
            <a:pPr lvl="0"/>
            <a:r>
              <a:rPr lang="en-US" dirty="0"/>
              <a:t>EDIT MASTER TEXT STYLES</a:t>
            </a:r>
          </a:p>
        </p:txBody>
      </p:sp>
      <p:sp>
        <p:nvSpPr>
          <p:cNvPr id="35" name="Text Placeholder 10">
            <a:extLst>
              <a:ext uri="{FF2B5EF4-FFF2-40B4-BE49-F238E27FC236}">
                <a16:creationId xmlns:a16="http://schemas.microsoft.com/office/drawing/2014/main" id="{8D344894-A3A7-45B4-AC67-8F3C14484417}"/>
              </a:ext>
            </a:extLst>
          </p:cNvPr>
          <p:cNvSpPr>
            <a:spLocks noGrp="1"/>
          </p:cNvSpPr>
          <p:nvPr>
            <p:ph type="body" sz="quarter" idx="16"/>
          </p:nvPr>
        </p:nvSpPr>
        <p:spPr>
          <a:xfrm>
            <a:off x="511342" y="2318313"/>
            <a:ext cx="4973303" cy="695324"/>
          </a:xfrm>
        </p:spPr>
        <p:txBody>
          <a:bodyPr lIns="0">
            <a:noAutofit/>
          </a:bodyPr>
          <a:lstStyle>
            <a:lvl1pPr marL="0" indent="0">
              <a:buNone/>
              <a:defRPr sz="1600"/>
            </a:lvl1pPr>
          </a:lstStyle>
          <a:p>
            <a:pPr lvl="0"/>
            <a:r>
              <a:rPr lang="en-US" dirty="0"/>
              <a:t>Edit Master text styles</a:t>
            </a:r>
          </a:p>
        </p:txBody>
      </p:sp>
      <p:sp>
        <p:nvSpPr>
          <p:cNvPr id="10" name="Text Placeholder 3">
            <a:extLst>
              <a:ext uri="{FF2B5EF4-FFF2-40B4-BE49-F238E27FC236}">
                <a16:creationId xmlns:a16="http://schemas.microsoft.com/office/drawing/2014/main" id="{0E89ED50-DCF3-3343-BC41-86E853AB2394}"/>
              </a:ext>
            </a:extLst>
          </p:cNvPr>
          <p:cNvSpPr>
            <a:spLocks noGrp="1"/>
          </p:cNvSpPr>
          <p:nvPr>
            <p:ph type="body" sz="quarter" idx="32"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
        <p:nvSpPr>
          <p:cNvPr id="4" name="Text Placeholder 3">
            <a:extLst>
              <a:ext uri="{FF2B5EF4-FFF2-40B4-BE49-F238E27FC236}">
                <a16:creationId xmlns:a16="http://schemas.microsoft.com/office/drawing/2014/main" id="{6F46C72C-ECD7-9947-B707-4C64441B6D53}"/>
              </a:ext>
            </a:extLst>
          </p:cNvPr>
          <p:cNvSpPr>
            <a:spLocks noGrp="1"/>
          </p:cNvSpPr>
          <p:nvPr>
            <p:ph type="body" sz="quarter" idx="33" hasCustomPrompt="1"/>
          </p:nvPr>
        </p:nvSpPr>
        <p:spPr>
          <a:xfrm>
            <a:off x="511342" y="356616"/>
            <a:ext cx="11512296" cy="914400"/>
          </a:xfrm>
        </p:spPr>
        <p:txBody>
          <a:bodyPr tIns="91440"/>
          <a:lstStyle>
            <a:lvl1pPr marL="0" indent="0">
              <a:buNone/>
              <a:defRPr sz="3600">
                <a:latin typeface="+mj-lt"/>
              </a:defRPr>
            </a:lvl1pPr>
            <a:lvl2pPr marL="457200" indent="0">
              <a:buNone/>
              <a:defRPr/>
            </a:lvl2pPr>
            <a:lvl3pPr marL="914400" indent="0">
              <a:buNone/>
              <a:defRPr/>
            </a:lvl3pPr>
            <a:lvl4pPr marL="1371600" indent="0">
              <a:buNone/>
              <a:defRPr/>
            </a:lvl4pPr>
            <a:lvl5pPr marL="1828800" indent="0">
              <a:buNone/>
              <a:defRPr/>
            </a:lvl5pPr>
          </a:lstStyle>
          <a:p>
            <a:r>
              <a:rPr lang="en-US" dirty="0"/>
              <a:t>large photo with text to left </a:t>
            </a:r>
          </a:p>
        </p:txBody>
      </p:sp>
    </p:spTree>
    <p:extLst>
      <p:ext uri="{BB962C8B-B14F-4D97-AF65-F5344CB8AC3E}">
        <p14:creationId xmlns:p14="http://schemas.microsoft.com/office/powerpoint/2010/main" val="1409156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 with image righ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C3F653-F6A8-4AEF-9FF5-5D5B1EC8F8B7}"/>
              </a:ext>
            </a:extLst>
          </p:cNvPr>
          <p:cNvSpPr>
            <a:spLocks noGrp="1"/>
          </p:cNvSpPr>
          <p:nvPr>
            <p:ph type="ftr" sz="quarter" idx="11"/>
          </p:nvPr>
        </p:nvSpPr>
        <p:spPr>
          <a:xfrm>
            <a:off x="5193264" y="6629399"/>
            <a:ext cx="1426860" cy="228601"/>
          </a:xfrm>
          <a:prstGeom prst="rect">
            <a:avLst/>
          </a:prstGeom>
        </p:spPr>
        <p:txBody>
          <a:bodyPr/>
          <a:lstStyle/>
          <a:p>
            <a:r>
              <a:rPr lang="en-US" dirty="0"/>
              <a:t>proprietary &amp; confidential</a:t>
            </a:r>
          </a:p>
        </p:txBody>
      </p:sp>
      <p:sp>
        <p:nvSpPr>
          <p:cNvPr id="6" name="Slide Number Placeholder 5">
            <a:extLst>
              <a:ext uri="{FF2B5EF4-FFF2-40B4-BE49-F238E27FC236}">
                <a16:creationId xmlns:a16="http://schemas.microsoft.com/office/drawing/2014/main" id="{31729908-8336-40C2-B1A9-731E1CADD8B2}"/>
              </a:ext>
            </a:extLst>
          </p:cNvPr>
          <p:cNvSpPr>
            <a:spLocks noGrp="1"/>
          </p:cNvSpPr>
          <p:nvPr>
            <p:ph type="sldNum" sz="quarter" idx="12"/>
          </p:nvPr>
        </p:nvSpPr>
        <p:spPr/>
        <p:txBody>
          <a:bodyPr/>
          <a:lstStyle/>
          <a:p>
            <a:fld id="{6AB5B0E8-4867-45E4-949A-F4C18B48AED8}" type="slidenum">
              <a:rPr lang="en-US" smtClean="0"/>
              <a:t>‹#›</a:t>
            </a:fld>
            <a:endParaRPr lang="en-US" dirty="0"/>
          </a:p>
        </p:txBody>
      </p:sp>
      <p:cxnSp>
        <p:nvCxnSpPr>
          <p:cNvPr id="10" name="Straight Connector 9">
            <a:extLst>
              <a:ext uri="{FF2B5EF4-FFF2-40B4-BE49-F238E27FC236}">
                <a16:creationId xmlns:a16="http://schemas.microsoft.com/office/drawing/2014/main" id="{67C5874A-4D34-4612-83B8-805C5F995B01}"/>
              </a:ext>
            </a:extLst>
          </p:cNvPr>
          <p:cNvCxnSpPr>
            <a:cxnSpLocks/>
          </p:cNvCxnSpPr>
          <p:nvPr userDrawn="1"/>
        </p:nvCxnSpPr>
        <p:spPr>
          <a:xfrm>
            <a:off x="495300" y="1828800"/>
            <a:ext cx="54483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EFC33B76-6818-4846-B129-3B12E41634B6}"/>
              </a:ext>
            </a:extLst>
          </p:cNvPr>
          <p:cNvSpPr>
            <a:spLocks noGrp="1"/>
          </p:cNvSpPr>
          <p:nvPr>
            <p:ph type="pic" sz="quarter" idx="13"/>
          </p:nvPr>
        </p:nvSpPr>
        <p:spPr>
          <a:xfrm>
            <a:off x="6210300" y="1591475"/>
            <a:ext cx="5448300" cy="4237825"/>
          </a:xfrm>
        </p:spPr>
        <p:txBody>
          <a:bodyPr/>
          <a:lstStyle/>
          <a:p>
            <a:endParaRPr lang="en-US" dirty="0"/>
          </a:p>
        </p:txBody>
      </p:sp>
      <p:sp>
        <p:nvSpPr>
          <p:cNvPr id="34" name="Text Placeholder 10">
            <a:extLst>
              <a:ext uri="{FF2B5EF4-FFF2-40B4-BE49-F238E27FC236}">
                <a16:creationId xmlns:a16="http://schemas.microsoft.com/office/drawing/2014/main" id="{BCADD20F-A1C5-4A77-AC8F-10B7AE103885}"/>
              </a:ext>
            </a:extLst>
          </p:cNvPr>
          <p:cNvSpPr>
            <a:spLocks noGrp="1"/>
          </p:cNvSpPr>
          <p:nvPr>
            <p:ph type="body" sz="quarter" idx="27" hasCustomPrompt="1"/>
          </p:nvPr>
        </p:nvSpPr>
        <p:spPr>
          <a:xfrm>
            <a:off x="503722" y="1573793"/>
            <a:ext cx="2559602" cy="219560"/>
          </a:xfrm>
        </p:spPr>
        <p:txBody>
          <a:bodyPr lIns="0">
            <a:noAutofit/>
          </a:bodyPr>
          <a:lstStyle>
            <a:lvl1pPr marL="0" indent="0">
              <a:buNone/>
              <a:defRPr sz="1200">
                <a:latin typeface="Averta Bold" panose="00000800000000000000" pitchFamily="2" charset="0"/>
              </a:defRPr>
            </a:lvl1pPr>
          </a:lstStyle>
          <a:p>
            <a:pPr lvl="0"/>
            <a:r>
              <a:rPr lang="en-US" dirty="0"/>
              <a:t>EDIT MASTER TEXT STYLES</a:t>
            </a:r>
          </a:p>
        </p:txBody>
      </p:sp>
      <p:sp>
        <p:nvSpPr>
          <p:cNvPr id="11" name="Text Placeholder 79">
            <a:extLst>
              <a:ext uri="{FF2B5EF4-FFF2-40B4-BE49-F238E27FC236}">
                <a16:creationId xmlns:a16="http://schemas.microsoft.com/office/drawing/2014/main" id="{28010B05-F2A0-4CC6-907D-EF675AAEFA7E}"/>
              </a:ext>
            </a:extLst>
          </p:cNvPr>
          <p:cNvSpPr>
            <a:spLocks noGrp="1"/>
          </p:cNvSpPr>
          <p:nvPr>
            <p:ph type="body" sz="quarter" idx="20"/>
          </p:nvPr>
        </p:nvSpPr>
        <p:spPr>
          <a:xfrm>
            <a:off x="495300" y="1967507"/>
            <a:ext cx="5448300" cy="611639"/>
          </a:xfrm>
        </p:spPr>
        <p:txBody>
          <a:bodyPr lIns="0">
            <a:noAutofit/>
          </a:bodyPr>
          <a:lstStyle>
            <a:lvl1pPr marL="228600" indent="-228600">
              <a:buClr>
                <a:schemeClr val="accent3"/>
              </a:buClr>
              <a:buFont typeface="Averta" panose="00000500000000000000" pitchFamily="2" charset="0"/>
              <a:buChar char="‒"/>
              <a:defRPr sz="1200"/>
            </a:lvl1pPr>
          </a:lstStyle>
          <a:p>
            <a:pPr lvl="0"/>
            <a:r>
              <a:rPr lang="en-US" dirty="0"/>
              <a:t>Edit Master text styles</a:t>
            </a:r>
          </a:p>
        </p:txBody>
      </p:sp>
      <p:sp>
        <p:nvSpPr>
          <p:cNvPr id="12" name="Title 1">
            <a:extLst>
              <a:ext uri="{FF2B5EF4-FFF2-40B4-BE49-F238E27FC236}">
                <a16:creationId xmlns:a16="http://schemas.microsoft.com/office/drawing/2014/main" id="{4F69FA7C-11F5-E84D-A326-B28C698B74DE}"/>
              </a:ext>
            </a:extLst>
          </p:cNvPr>
          <p:cNvSpPr txBox="1">
            <a:spLocks/>
          </p:cNvSpPr>
          <p:nvPr userDrawn="1"/>
        </p:nvSpPr>
        <p:spPr>
          <a:xfrm>
            <a:off x="511342" y="356616"/>
            <a:ext cx="10515600" cy="914400"/>
          </a:xfrm>
          <a:prstGeom prst="rect">
            <a:avLst/>
          </a:prstGeom>
        </p:spPr>
        <p:txBody>
          <a:bodyPr vert="horz" lIns="0" tIns="91440" rIns="0" bIns="0" rtlCol="0" anchor="t">
            <a:noAutofit/>
          </a:bodyPr>
          <a:lstStyle>
            <a:lvl1pPr algn="l" defTabSz="914400" rtl="0" eaLnBrk="1" latinLnBrk="0" hangingPunct="1">
              <a:lnSpc>
                <a:spcPct val="80000"/>
              </a:lnSpc>
              <a:spcBef>
                <a:spcPct val="0"/>
              </a:spcBef>
              <a:buNone/>
              <a:defRPr sz="3600" kern="1200" baseline="0">
                <a:solidFill>
                  <a:schemeClr val="tx1"/>
                </a:solidFill>
                <a:latin typeface="+mj-lt"/>
                <a:ea typeface="+mj-ea"/>
                <a:cs typeface="+mj-cs"/>
              </a:defRPr>
            </a:lvl1pPr>
          </a:lstStyle>
          <a:p>
            <a:r>
              <a:rPr lang="en-US" dirty="0"/>
              <a:t>large photo with text to left </a:t>
            </a:r>
          </a:p>
        </p:txBody>
      </p:sp>
      <p:sp>
        <p:nvSpPr>
          <p:cNvPr id="13" name="Text Placeholder 3">
            <a:extLst>
              <a:ext uri="{FF2B5EF4-FFF2-40B4-BE49-F238E27FC236}">
                <a16:creationId xmlns:a16="http://schemas.microsoft.com/office/drawing/2014/main" id="{317E4D47-F6BC-A248-BCBB-F15AA7465CCA}"/>
              </a:ext>
            </a:extLst>
          </p:cNvPr>
          <p:cNvSpPr>
            <a:spLocks noGrp="1"/>
          </p:cNvSpPr>
          <p:nvPr>
            <p:ph type="body" sz="quarter" idx="32"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Tree>
    <p:extLst>
      <p:ext uri="{BB962C8B-B14F-4D97-AF65-F5344CB8AC3E}">
        <p14:creationId xmlns:p14="http://schemas.microsoft.com/office/powerpoint/2010/main" val="2420859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left bullet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C3F653-F6A8-4AEF-9FF5-5D5B1EC8F8B7}"/>
              </a:ext>
            </a:extLst>
          </p:cNvPr>
          <p:cNvSpPr>
            <a:spLocks noGrp="1"/>
          </p:cNvSpPr>
          <p:nvPr>
            <p:ph type="ftr" sz="quarter" idx="11"/>
          </p:nvPr>
        </p:nvSpPr>
        <p:spPr>
          <a:xfrm>
            <a:off x="5193264" y="6629399"/>
            <a:ext cx="1426860" cy="228601"/>
          </a:xfrm>
          <a:prstGeom prst="rect">
            <a:avLst/>
          </a:prstGeom>
        </p:spPr>
        <p:txBody>
          <a:bodyPr/>
          <a:lstStyle/>
          <a:p>
            <a:r>
              <a:rPr lang="en-US" dirty="0"/>
              <a:t>proprietary &amp; confidential</a:t>
            </a:r>
          </a:p>
        </p:txBody>
      </p:sp>
      <p:sp>
        <p:nvSpPr>
          <p:cNvPr id="6" name="Slide Number Placeholder 5">
            <a:extLst>
              <a:ext uri="{FF2B5EF4-FFF2-40B4-BE49-F238E27FC236}">
                <a16:creationId xmlns:a16="http://schemas.microsoft.com/office/drawing/2014/main" id="{31729908-8336-40C2-B1A9-731E1CADD8B2}"/>
              </a:ext>
            </a:extLst>
          </p:cNvPr>
          <p:cNvSpPr>
            <a:spLocks noGrp="1"/>
          </p:cNvSpPr>
          <p:nvPr>
            <p:ph type="sldNum" sz="quarter" idx="12"/>
          </p:nvPr>
        </p:nvSpPr>
        <p:spPr/>
        <p:txBody>
          <a:bodyPr/>
          <a:lstStyle/>
          <a:p>
            <a:fld id="{6AB5B0E8-4867-45E4-949A-F4C18B48AED8}" type="slidenum">
              <a:rPr lang="en-US" smtClean="0"/>
              <a:t>‹#›</a:t>
            </a:fld>
            <a:endParaRPr lang="en-US" dirty="0"/>
          </a:p>
        </p:txBody>
      </p:sp>
      <p:cxnSp>
        <p:nvCxnSpPr>
          <p:cNvPr id="10" name="Straight Connector 9">
            <a:extLst>
              <a:ext uri="{FF2B5EF4-FFF2-40B4-BE49-F238E27FC236}">
                <a16:creationId xmlns:a16="http://schemas.microsoft.com/office/drawing/2014/main" id="{67C5874A-4D34-4612-83B8-805C5F995B01}"/>
              </a:ext>
            </a:extLst>
          </p:cNvPr>
          <p:cNvCxnSpPr>
            <a:cxnSpLocks/>
          </p:cNvCxnSpPr>
          <p:nvPr userDrawn="1"/>
        </p:nvCxnSpPr>
        <p:spPr>
          <a:xfrm>
            <a:off x="6194258" y="1828800"/>
            <a:ext cx="54483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EFC33B76-6818-4846-B129-3B12E41634B6}"/>
              </a:ext>
            </a:extLst>
          </p:cNvPr>
          <p:cNvSpPr>
            <a:spLocks noGrp="1"/>
          </p:cNvSpPr>
          <p:nvPr>
            <p:ph type="pic" sz="quarter" idx="13"/>
          </p:nvPr>
        </p:nvSpPr>
        <p:spPr>
          <a:xfrm>
            <a:off x="495300" y="1592578"/>
            <a:ext cx="5448300" cy="4236721"/>
          </a:xfrm>
        </p:spPr>
        <p:txBody>
          <a:bodyPr/>
          <a:lstStyle>
            <a:lvl1pPr marL="0" indent="0">
              <a:buNone/>
              <a:defRPr/>
            </a:lvl1pPr>
          </a:lstStyle>
          <a:p>
            <a:endParaRPr lang="en-US" dirty="0"/>
          </a:p>
        </p:txBody>
      </p:sp>
      <p:sp>
        <p:nvSpPr>
          <p:cNvPr id="34" name="Text Placeholder 10">
            <a:extLst>
              <a:ext uri="{FF2B5EF4-FFF2-40B4-BE49-F238E27FC236}">
                <a16:creationId xmlns:a16="http://schemas.microsoft.com/office/drawing/2014/main" id="{BCADD20F-A1C5-4A77-AC8F-10B7AE103885}"/>
              </a:ext>
            </a:extLst>
          </p:cNvPr>
          <p:cNvSpPr>
            <a:spLocks noGrp="1"/>
          </p:cNvSpPr>
          <p:nvPr>
            <p:ph type="body" sz="quarter" idx="27" hasCustomPrompt="1"/>
          </p:nvPr>
        </p:nvSpPr>
        <p:spPr>
          <a:xfrm>
            <a:off x="6210300" y="1573793"/>
            <a:ext cx="2559602" cy="219560"/>
          </a:xfrm>
        </p:spPr>
        <p:txBody>
          <a:bodyPr lIns="0">
            <a:noAutofit/>
          </a:bodyPr>
          <a:lstStyle>
            <a:lvl1pPr marL="0" indent="0">
              <a:buNone/>
              <a:defRPr sz="1200">
                <a:latin typeface="Averta Bold" panose="00000800000000000000" pitchFamily="2" charset="0"/>
              </a:defRPr>
            </a:lvl1pPr>
          </a:lstStyle>
          <a:p>
            <a:pPr lvl="0"/>
            <a:r>
              <a:rPr lang="en-US" dirty="0"/>
              <a:t>EDIT MASTER TEXT STYLES</a:t>
            </a:r>
          </a:p>
        </p:txBody>
      </p:sp>
      <p:sp>
        <p:nvSpPr>
          <p:cNvPr id="11" name="Text Placeholder 79">
            <a:extLst>
              <a:ext uri="{FF2B5EF4-FFF2-40B4-BE49-F238E27FC236}">
                <a16:creationId xmlns:a16="http://schemas.microsoft.com/office/drawing/2014/main" id="{28010B05-F2A0-4CC6-907D-EF675AAEFA7E}"/>
              </a:ext>
            </a:extLst>
          </p:cNvPr>
          <p:cNvSpPr>
            <a:spLocks noGrp="1"/>
          </p:cNvSpPr>
          <p:nvPr>
            <p:ph type="body" sz="quarter" idx="20"/>
          </p:nvPr>
        </p:nvSpPr>
        <p:spPr>
          <a:xfrm>
            <a:off x="6217118" y="1967507"/>
            <a:ext cx="5715000" cy="611639"/>
          </a:xfrm>
        </p:spPr>
        <p:txBody>
          <a:bodyPr lIns="0">
            <a:noAutofit/>
          </a:bodyPr>
          <a:lstStyle>
            <a:lvl1pPr marL="228600" indent="-228600">
              <a:buClr>
                <a:schemeClr val="accent3"/>
              </a:buClr>
              <a:buFont typeface="Averta" panose="00000500000000000000" pitchFamily="2" charset="0"/>
              <a:buChar char="‒"/>
              <a:defRPr sz="1200"/>
            </a:lvl1pPr>
          </a:lstStyle>
          <a:p>
            <a:pPr lvl="0"/>
            <a:r>
              <a:rPr lang="en-US" dirty="0"/>
              <a:t>Edit Master text styles</a:t>
            </a:r>
          </a:p>
        </p:txBody>
      </p:sp>
      <p:sp>
        <p:nvSpPr>
          <p:cNvPr id="12" name="Title 1">
            <a:extLst>
              <a:ext uri="{FF2B5EF4-FFF2-40B4-BE49-F238E27FC236}">
                <a16:creationId xmlns:a16="http://schemas.microsoft.com/office/drawing/2014/main" id="{6F89E2AC-5F0E-C04D-9C46-B6E809312D5C}"/>
              </a:ext>
            </a:extLst>
          </p:cNvPr>
          <p:cNvSpPr txBox="1">
            <a:spLocks/>
          </p:cNvSpPr>
          <p:nvPr userDrawn="1"/>
        </p:nvSpPr>
        <p:spPr>
          <a:xfrm>
            <a:off x="511342" y="356616"/>
            <a:ext cx="10515600" cy="914400"/>
          </a:xfrm>
          <a:prstGeom prst="rect">
            <a:avLst/>
          </a:prstGeom>
        </p:spPr>
        <p:txBody>
          <a:bodyPr vert="horz" lIns="0" tIns="91440" rIns="0" bIns="0" rtlCol="0" anchor="t">
            <a:noAutofit/>
          </a:bodyPr>
          <a:lstStyle>
            <a:lvl1pPr algn="l" defTabSz="914400" rtl="0" eaLnBrk="1" latinLnBrk="0" hangingPunct="1">
              <a:lnSpc>
                <a:spcPct val="80000"/>
              </a:lnSpc>
              <a:spcBef>
                <a:spcPct val="0"/>
              </a:spcBef>
              <a:buNone/>
              <a:defRPr sz="3600" kern="1200" baseline="0">
                <a:solidFill>
                  <a:schemeClr val="tx1"/>
                </a:solidFill>
                <a:latin typeface="+mj-lt"/>
                <a:ea typeface="+mj-ea"/>
                <a:cs typeface="+mj-cs"/>
              </a:defRPr>
            </a:lvl1pPr>
          </a:lstStyle>
          <a:p>
            <a:r>
              <a:rPr lang="en-US" dirty="0"/>
              <a:t>large photo with text to right </a:t>
            </a:r>
          </a:p>
        </p:txBody>
      </p:sp>
      <p:sp>
        <p:nvSpPr>
          <p:cNvPr id="13" name="Text Placeholder 3">
            <a:extLst>
              <a:ext uri="{FF2B5EF4-FFF2-40B4-BE49-F238E27FC236}">
                <a16:creationId xmlns:a16="http://schemas.microsoft.com/office/drawing/2014/main" id="{2695E203-C413-0C4B-817C-3CC70C8E6D1A}"/>
              </a:ext>
            </a:extLst>
          </p:cNvPr>
          <p:cNvSpPr>
            <a:spLocks noGrp="1"/>
          </p:cNvSpPr>
          <p:nvPr>
            <p:ph type="body" sz="quarter" idx="32"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Tree>
    <p:extLst>
      <p:ext uri="{BB962C8B-B14F-4D97-AF65-F5344CB8AC3E}">
        <p14:creationId xmlns:p14="http://schemas.microsoft.com/office/powerpoint/2010/main" val="1436246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ndscape visual bullet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C3F653-F6A8-4AEF-9FF5-5D5B1EC8F8B7}"/>
              </a:ext>
            </a:extLst>
          </p:cNvPr>
          <p:cNvSpPr>
            <a:spLocks noGrp="1"/>
          </p:cNvSpPr>
          <p:nvPr>
            <p:ph type="ftr" sz="quarter" idx="11"/>
          </p:nvPr>
        </p:nvSpPr>
        <p:spPr>
          <a:xfrm>
            <a:off x="5193264" y="6629399"/>
            <a:ext cx="1426860" cy="228601"/>
          </a:xfrm>
          <a:prstGeom prst="rect">
            <a:avLst/>
          </a:prstGeom>
        </p:spPr>
        <p:txBody>
          <a:bodyPr/>
          <a:lstStyle/>
          <a:p>
            <a:r>
              <a:rPr lang="en-US" dirty="0"/>
              <a:t>proprietary &amp; confidential</a:t>
            </a:r>
          </a:p>
        </p:txBody>
      </p:sp>
      <p:sp>
        <p:nvSpPr>
          <p:cNvPr id="6" name="Slide Number Placeholder 5">
            <a:extLst>
              <a:ext uri="{FF2B5EF4-FFF2-40B4-BE49-F238E27FC236}">
                <a16:creationId xmlns:a16="http://schemas.microsoft.com/office/drawing/2014/main" id="{31729908-8336-40C2-B1A9-731E1CADD8B2}"/>
              </a:ext>
            </a:extLst>
          </p:cNvPr>
          <p:cNvSpPr>
            <a:spLocks noGrp="1"/>
          </p:cNvSpPr>
          <p:nvPr>
            <p:ph type="sldNum" sz="quarter" idx="12"/>
          </p:nvPr>
        </p:nvSpPr>
        <p:spPr/>
        <p:txBody>
          <a:bodyPr/>
          <a:lstStyle/>
          <a:p>
            <a:fld id="{6AB5B0E8-4867-45E4-949A-F4C18B48AED8}" type="slidenum">
              <a:rPr lang="en-US" smtClean="0"/>
              <a:t>‹#›</a:t>
            </a:fld>
            <a:endParaRPr lang="en-US" dirty="0"/>
          </a:p>
        </p:txBody>
      </p:sp>
      <p:cxnSp>
        <p:nvCxnSpPr>
          <p:cNvPr id="10" name="Straight Connector 9">
            <a:extLst>
              <a:ext uri="{FF2B5EF4-FFF2-40B4-BE49-F238E27FC236}">
                <a16:creationId xmlns:a16="http://schemas.microsoft.com/office/drawing/2014/main" id="{67C5874A-4D34-4612-83B8-805C5F995B01}"/>
              </a:ext>
            </a:extLst>
          </p:cNvPr>
          <p:cNvCxnSpPr>
            <a:cxnSpLocks/>
          </p:cNvCxnSpPr>
          <p:nvPr userDrawn="1"/>
        </p:nvCxnSpPr>
        <p:spPr>
          <a:xfrm>
            <a:off x="495300" y="4701540"/>
            <a:ext cx="54483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EFC33B76-6818-4846-B129-3B12E41634B6}"/>
              </a:ext>
            </a:extLst>
          </p:cNvPr>
          <p:cNvSpPr>
            <a:spLocks noGrp="1"/>
          </p:cNvSpPr>
          <p:nvPr>
            <p:ph type="pic" sz="quarter" idx="13"/>
          </p:nvPr>
        </p:nvSpPr>
        <p:spPr>
          <a:xfrm>
            <a:off x="495300" y="1828800"/>
            <a:ext cx="11163300" cy="2665454"/>
          </a:xfrm>
        </p:spPr>
        <p:txBody>
          <a:bodyPr/>
          <a:lstStyle>
            <a:lvl1pPr marL="0" indent="0">
              <a:buNone/>
              <a:defRPr/>
            </a:lvl1pPr>
          </a:lstStyle>
          <a:p>
            <a:endParaRPr lang="en-US" dirty="0"/>
          </a:p>
        </p:txBody>
      </p:sp>
      <p:sp>
        <p:nvSpPr>
          <p:cNvPr id="11" name="Text Placeholder 79">
            <a:extLst>
              <a:ext uri="{FF2B5EF4-FFF2-40B4-BE49-F238E27FC236}">
                <a16:creationId xmlns:a16="http://schemas.microsoft.com/office/drawing/2014/main" id="{28010B05-F2A0-4CC6-907D-EF675AAEFA7E}"/>
              </a:ext>
            </a:extLst>
          </p:cNvPr>
          <p:cNvSpPr>
            <a:spLocks noGrp="1"/>
          </p:cNvSpPr>
          <p:nvPr>
            <p:ph type="body" sz="quarter" idx="20"/>
          </p:nvPr>
        </p:nvSpPr>
        <p:spPr>
          <a:xfrm>
            <a:off x="503722" y="4756427"/>
            <a:ext cx="5439878" cy="611639"/>
          </a:xfrm>
        </p:spPr>
        <p:txBody>
          <a:bodyPr lIns="0">
            <a:noAutofit/>
          </a:bodyPr>
          <a:lstStyle>
            <a:lvl1pPr marL="228600" indent="-228600">
              <a:buClr>
                <a:schemeClr val="accent3"/>
              </a:buClr>
              <a:buFont typeface="Averta" panose="00000500000000000000" pitchFamily="2" charset="0"/>
              <a:buChar char="‒"/>
              <a:defRPr sz="1200"/>
            </a:lvl1pPr>
          </a:lstStyle>
          <a:p>
            <a:pPr lvl="0"/>
            <a:r>
              <a:rPr lang="en-US" dirty="0"/>
              <a:t>Edit Master text styles</a:t>
            </a:r>
          </a:p>
        </p:txBody>
      </p:sp>
      <p:cxnSp>
        <p:nvCxnSpPr>
          <p:cNvPr id="9" name="Straight Connector 8">
            <a:extLst>
              <a:ext uri="{FF2B5EF4-FFF2-40B4-BE49-F238E27FC236}">
                <a16:creationId xmlns:a16="http://schemas.microsoft.com/office/drawing/2014/main" id="{94CF148F-75E5-423B-BB18-089817345EC4}"/>
              </a:ext>
            </a:extLst>
          </p:cNvPr>
          <p:cNvCxnSpPr>
            <a:cxnSpLocks/>
          </p:cNvCxnSpPr>
          <p:nvPr userDrawn="1"/>
        </p:nvCxnSpPr>
        <p:spPr>
          <a:xfrm>
            <a:off x="6210300" y="4701540"/>
            <a:ext cx="54483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
        <p:nvSpPr>
          <p:cNvPr id="12" name="Text Placeholder 79">
            <a:extLst>
              <a:ext uri="{FF2B5EF4-FFF2-40B4-BE49-F238E27FC236}">
                <a16:creationId xmlns:a16="http://schemas.microsoft.com/office/drawing/2014/main" id="{179AB17D-DD2B-4BB5-8B1B-F8400B08962F}"/>
              </a:ext>
            </a:extLst>
          </p:cNvPr>
          <p:cNvSpPr>
            <a:spLocks noGrp="1"/>
          </p:cNvSpPr>
          <p:nvPr>
            <p:ph type="body" sz="quarter" idx="21"/>
          </p:nvPr>
        </p:nvSpPr>
        <p:spPr>
          <a:xfrm>
            <a:off x="6218722" y="4756427"/>
            <a:ext cx="5439878" cy="611639"/>
          </a:xfrm>
        </p:spPr>
        <p:txBody>
          <a:bodyPr lIns="0">
            <a:noAutofit/>
          </a:bodyPr>
          <a:lstStyle>
            <a:lvl1pPr marL="228600" indent="-228600">
              <a:buClr>
                <a:schemeClr val="accent3"/>
              </a:buClr>
              <a:buFont typeface="Averta" panose="00000500000000000000" pitchFamily="2" charset="0"/>
              <a:buChar char="‒"/>
              <a:defRPr sz="1200"/>
            </a:lvl1pPr>
          </a:lstStyle>
          <a:p>
            <a:pPr lvl="0"/>
            <a:r>
              <a:rPr lang="en-US" dirty="0"/>
              <a:t>Edit Master text styles</a:t>
            </a:r>
          </a:p>
        </p:txBody>
      </p:sp>
      <p:sp>
        <p:nvSpPr>
          <p:cNvPr id="14" name="Title 1">
            <a:extLst>
              <a:ext uri="{FF2B5EF4-FFF2-40B4-BE49-F238E27FC236}">
                <a16:creationId xmlns:a16="http://schemas.microsoft.com/office/drawing/2014/main" id="{56C54B08-8C3A-754B-B0CD-827A174A312D}"/>
              </a:ext>
            </a:extLst>
          </p:cNvPr>
          <p:cNvSpPr txBox="1">
            <a:spLocks/>
          </p:cNvSpPr>
          <p:nvPr userDrawn="1"/>
        </p:nvSpPr>
        <p:spPr>
          <a:xfrm>
            <a:off x="511342" y="356616"/>
            <a:ext cx="10515600" cy="914400"/>
          </a:xfrm>
          <a:prstGeom prst="rect">
            <a:avLst/>
          </a:prstGeom>
        </p:spPr>
        <p:txBody>
          <a:bodyPr vert="horz" lIns="0" tIns="91440" rIns="0" bIns="0" rtlCol="0" anchor="t">
            <a:noAutofit/>
          </a:bodyPr>
          <a:lstStyle>
            <a:lvl1pPr algn="l" defTabSz="914400" rtl="0" eaLnBrk="1" latinLnBrk="0" hangingPunct="1">
              <a:lnSpc>
                <a:spcPct val="80000"/>
              </a:lnSpc>
              <a:spcBef>
                <a:spcPct val="0"/>
              </a:spcBef>
              <a:buNone/>
              <a:defRPr sz="3600" kern="1200" baseline="0">
                <a:solidFill>
                  <a:schemeClr val="tx1"/>
                </a:solidFill>
                <a:latin typeface="+mj-lt"/>
                <a:ea typeface="+mj-ea"/>
                <a:cs typeface="+mj-cs"/>
              </a:defRPr>
            </a:lvl1pPr>
          </a:lstStyle>
          <a:p>
            <a:r>
              <a:rPr lang="en-US" dirty="0"/>
              <a:t>large photo with text bottom</a:t>
            </a:r>
          </a:p>
        </p:txBody>
      </p:sp>
      <p:sp>
        <p:nvSpPr>
          <p:cNvPr id="16" name="Text Placeholder 3">
            <a:extLst>
              <a:ext uri="{FF2B5EF4-FFF2-40B4-BE49-F238E27FC236}">
                <a16:creationId xmlns:a16="http://schemas.microsoft.com/office/drawing/2014/main" id="{F9315DB0-3101-5349-AA68-0C6ED7CA6FD8}"/>
              </a:ext>
            </a:extLst>
          </p:cNvPr>
          <p:cNvSpPr>
            <a:spLocks noGrp="1"/>
          </p:cNvSpPr>
          <p:nvPr>
            <p:ph type="body" sz="quarter" idx="32"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Tree>
    <p:extLst>
      <p:ext uri="{BB962C8B-B14F-4D97-AF65-F5344CB8AC3E}">
        <p14:creationId xmlns:p14="http://schemas.microsoft.com/office/powerpoint/2010/main" val="3962659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ing-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2AD667-99C7-477F-ADB6-040F77ABC8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Footer Placeholder 4">
            <a:extLst>
              <a:ext uri="{FF2B5EF4-FFF2-40B4-BE49-F238E27FC236}">
                <a16:creationId xmlns:a16="http://schemas.microsoft.com/office/drawing/2014/main" id="{38272B6A-1DA3-454F-B8BC-AC83DA90F24F}"/>
              </a:ext>
            </a:extLst>
          </p:cNvPr>
          <p:cNvSpPr>
            <a:spLocks noGrp="1"/>
          </p:cNvSpPr>
          <p:nvPr>
            <p:ph type="ftr" sz="quarter" idx="3"/>
          </p:nvPr>
        </p:nvSpPr>
        <p:spPr>
          <a:xfrm>
            <a:off x="5382570" y="6629399"/>
            <a:ext cx="1426860" cy="228601"/>
          </a:xfrm>
          <a:prstGeom prst="rect">
            <a:avLst/>
          </a:prstGeom>
        </p:spPr>
        <p:txBody>
          <a:bodyPr vert="horz" lIns="91440" tIns="45720" rIns="91440" bIns="45720" rtlCol="0" anchor="ctr"/>
          <a:lstStyle>
            <a:lvl1pPr algn="ctr">
              <a:defRPr sz="800">
                <a:solidFill>
                  <a:schemeClr val="bg1"/>
                </a:solidFill>
              </a:defRPr>
            </a:lvl1pPr>
          </a:lstStyle>
          <a:p>
            <a:r>
              <a:rPr lang="en-US" dirty="0"/>
              <a:t>proprietary &amp; confidential</a:t>
            </a:r>
          </a:p>
        </p:txBody>
      </p:sp>
    </p:spTree>
    <p:extLst>
      <p:ext uri="{BB962C8B-B14F-4D97-AF65-F5344CB8AC3E}">
        <p14:creationId xmlns:p14="http://schemas.microsoft.com/office/powerpoint/2010/main" val="1864298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dient bar with images">
    <p:spTree>
      <p:nvGrpSpPr>
        <p:cNvPr id="1" name=""/>
        <p:cNvGrpSpPr/>
        <p:nvPr/>
      </p:nvGrpSpPr>
      <p:grpSpPr>
        <a:xfrm>
          <a:off x="0" y="0"/>
          <a:ext cx="0" cy="0"/>
          <a:chOff x="0" y="0"/>
          <a:chExt cx="0" cy="0"/>
        </a:xfrm>
      </p:grpSpPr>
      <p:sp>
        <p:nvSpPr>
          <p:cNvPr id="13" name="Text Placeholder 10">
            <a:extLst>
              <a:ext uri="{FF2B5EF4-FFF2-40B4-BE49-F238E27FC236}">
                <a16:creationId xmlns:a16="http://schemas.microsoft.com/office/drawing/2014/main" id="{9C49BEDF-64E1-4C42-9BDA-FBC7F798709A}"/>
              </a:ext>
            </a:extLst>
          </p:cNvPr>
          <p:cNvSpPr>
            <a:spLocks noGrp="1"/>
          </p:cNvSpPr>
          <p:nvPr>
            <p:ph type="body" sz="quarter" idx="14"/>
          </p:nvPr>
        </p:nvSpPr>
        <p:spPr>
          <a:xfrm>
            <a:off x="0" y="2743200"/>
            <a:ext cx="12183578" cy="1752600"/>
          </a:xfrm>
          <a:gradFill>
            <a:gsLst>
              <a:gs pos="46000">
                <a:srgbClr val="15CE9D"/>
              </a:gs>
              <a:gs pos="0">
                <a:schemeClr val="accent3"/>
              </a:gs>
              <a:gs pos="100000">
                <a:schemeClr val="accent2"/>
              </a:gs>
            </a:gsLst>
            <a:lin ang="0" scaled="1"/>
          </a:gradFill>
        </p:spPr>
        <p:txBody>
          <a:bodyPr lIns="640080">
            <a:noAutofit/>
          </a:bodyPr>
          <a:lstStyle>
            <a:lvl1pPr marL="0" indent="0">
              <a:buNone/>
              <a:defRPr>
                <a:solidFill>
                  <a:schemeClr val="bg1"/>
                </a:solidFill>
              </a:defRPr>
            </a:lvl1pPr>
          </a:lstStyle>
          <a:p>
            <a:pPr lvl="0"/>
            <a:r>
              <a:rPr lang="en-US" dirty="0"/>
              <a:t>Edit Master text styles</a:t>
            </a:r>
          </a:p>
        </p:txBody>
      </p:sp>
      <p:sp>
        <p:nvSpPr>
          <p:cNvPr id="5" name="Footer Placeholder 4">
            <a:extLst>
              <a:ext uri="{FF2B5EF4-FFF2-40B4-BE49-F238E27FC236}">
                <a16:creationId xmlns:a16="http://schemas.microsoft.com/office/drawing/2014/main" id="{35C3F653-F6A8-4AEF-9FF5-5D5B1EC8F8B7}"/>
              </a:ext>
            </a:extLst>
          </p:cNvPr>
          <p:cNvSpPr>
            <a:spLocks noGrp="1"/>
          </p:cNvSpPr>
          <p:nvPr>
            <p:ph type="ftr" sz="quarter" idx="11"/>
          </p:nvPr>
        </p:nvSpPr>
        <p:spPr>
          <a:xfrm>
            <a:off x="5193264" y="6629399"/>
            <a:ext cx="1426860" cy="228601"/>
          </a:xfrm>
          <a:prstGeom prst="rect">
            <a:avLst/>
          </a:prstGeom>
        </p:spPr>
        <p:txBody>
          <a:bodyPr/>
          <a:lstStyle/>
          <a:p>
            <a:r>
              <a:rPr lang="en-US" dirty="0"/>
              <a:t>proprietary &amp; confidential</a:t>
            </a:r>
          </a:p>
        </p:txBody>
      </p:sp>
      <p:sp>
        <p:nvSpPr>
          <p:cNvPr id="6" name="Slide Number Placeholder 5">
            <a:extLst>
              <a:ext uri="{FF2B5EF4-FFF2-40B4-BE49-F238E27FC236}">
                <a16:creationId xmlns:a16="http://schemas.microsoft.com/office/drawing/2014/main" id="{31729908-8336-40C2-B1A9-731E1CADD8B2}"/>
              </a:ext>
            </a:extLst>
          </p:cNvPr>
          <p:cNvSpPr>
            <a:spLocks noGrp="1"/>
          </p:cNvSpPr>
          <p:nvPr>
            <p:ph type="sldNum" sz="quarter" idx="12"/>
          </p:nvPr>
        </p:nvSpPr>
        <p:spPr/>
        <p:txBody>
          <a:bodyPr/>
          <a:lstStyle/>
          <a:p>
            <a:fld id="{6AB5B0E8-4867-45E4-949A-F4C18B48AED8}" type="slidenum">
              <a:rPr lang="en-US" smtClean="0"/>
              <a:t>‹#›</a:t>
            </a:fld>
            <a:endParaRPr lang="en-US" dirty="0"/>
          </a:p>
        </p:txBody>
      </p:sp>
      <p:sp>
        <p:nvSpPr>
          <p:cNvPr id="15" name="Picture Placeholder 14">
            <a:extLst>
              <a:ext uri="{FF2B5EF4-FFF2-40B4-BE49-F238E27FC236}">
                <a16:creationId xmlns:a16="http://schemas.microsoft.com/office/drawing/2014/main" id="{EFC33B76-6818-4846-B129-3B12E41634B6}"/>
              </a:ext>
            </a:extLst>
          </p:cNvPr>
          <p:cNvSpPr>
            <a:spLocks noGrp="1"/>
          </p:cNvSpPr>
          <p:nvPr>
            <p:ph type="pic" sz="quarter" idx="13"/>
          </p:nvPr>
        </p:nvSpPr>
        <p:spPr>
          <a:xfrm>
            <a:off x="9067800" y="1828800"/>
            <a:ext cx="2590800" cy="2952750"/>
          </a:xfrm>
        </p:spPr>
        <p:txBody>
          <a:bodyPr/>
          <a:lstStyle>
            <a:lvl1pPr marL="0" indent="0">
              <a:buNone/>
              <a:defRPr/>
            </a:lvl1pPr>
          </a:lstStyle>
          <a:p>
            <a:endParaRPr lang="en-US" dirty="0"/>
          </a:p>
        </p:txBody>
      </p:sp>
      <p:sp>
        <p:nvSpPr>
          <p:cNvPr id="14" name="Picture Placeholder 14">
            <a:extLst>
              <a:ext uri="{FF2B5EF4-FFF2-40B4-BE49-F238E27FC236}">
                <a16:creationId xmlns:a16="http://schemas.microsoft.com/office/drawing/2014/main" id="{48D098F9-D7BB-4543-B2F9-CA8CDB4F38EA}"/>
              </a:ext>
            </a:extLst>
          </p:cNvPr>
          <p:cNvSpPr>
            <a:spLocks noGrp="1"/>
          </p:cNvSpPr>
          <p:nvPr>
            <p:ph type="pic" sz="quarter" idx="15"/>
          </p:nvPr>
        </p:nvSpPr>
        <p:spPr>
          <a:xfrm>
            <a:off x="6210300" y="1835264"/>
            <a:ext cx="2590800" cy="2946286"/>
          </a:xfrm>
        </p:spPr>
        <p:txBody>
          <a:bodyPr/>
          <a:lstStyle>
            <a:lvl1pPr marL="0" indent="0">
              <a:buNone/>
              <a:defRPr/>
            </a:lvl1pPr>
          </a:lstStyle>
          <a:p>
            <a:endParaRPr lang="en-US" dirty="0"/>
          </a:p>
        </p:txBody>
      </p:sp>
      <p:sp>
        <p:nvSpPr>
          <p:cNvPr id="9" name="Title 1">
            <a:extLst>
              <a:ext uri="{FF2B5EF4-FFF2-40B4-BE49-F238E27FC236}">
                <a16:creationId xmlns:a16="http://schemas.microsoft.com/office/drawing/2014/main" id="{0A235668-857B-384B-94B1-3FB50CC31563}"/>
              </a:ext>
            </a:extLst>
          </p:cNvPr>
          <p:cNvSpPr txBox="1">
            <a:spLocks/>
          </p:cNvSpPr>
          <p:nvPr userDrawn="1"/>
        </p:nvSpPr>
        <p:spPr>
          <a:xfrm>
            <a:off x="511342" y="356616"/>
            <a:ext cx="10515600" cy="914400"/>
          </a:xfrm>
          <a:prstGeom prst="rect">
            <a:avLst/>
          </a:prstGeom>
        </p:spPr>
        <p:txBody>
          <a:bodyPr vert="horz" lIns="0" tIns="91440" rIns="0" bIns="0" rtlCol="0" anchor="t">
            <a:noAutofit/>
          </a:bodyPr>
          <a:lstStyle>
            <a:lvl1pPr algn="l" defTabSz="914400" rtl="0" eaLnBrk="1" latinLnBrk="0" hangingPunct="1">
              <a:lnSpc>
                <a:spcPct val="80000"/>
              </a:lnSpc>
              <a:spcBef>
                <a:spcPct val="0"/>
              </a:spcBef>
              <a:buNone/>
              <a:defRPr sz="3600" kern="1200" baseline="0">
                <a:solidFill>
                  <a:schemeClr val="tx1"/>
                </a:solidFill>
                <a:latin typeface="+mj-lt"/>
                <a:ea typeface="+mj-ea"/>
                <a:cs typeface="+mj-cs"/>
              </a:defRPr>
            </a:lvl1pPr>
          </a:lstStyle>
          <a:p>
            <a:r>
              <a:rPr lang="en-US" dirty="0"/>
              <a:t>photo on top of bar</a:t>
            </a:r>
          </a:p>
        </p:txBody>
      </p:sp>
      <p:sp>
        <p:nvSpPr>
          <p:cNvPr id="10" name="Text Placeholder 3">
            <a:extLst>
              <a:ext uri="{FF2B5EF4-FFF2-40B4-BE49-F238E27FC236}">
                <a16:creationId xmlns:a16="http://schemas.microsoft.com/office/drawing/2014/main" id="{CFB81C0D-4293-5D4C-9ADA-F19108C2A165}"/>
              </a:ext>
            </a:extLst>
          </p:cNvPr>
          <p:cNvSpPr>
            <a:spLocks noGrp="1"/>
          </p:cNvSpPr>
          <p:nvPr>
            <p:ph type="body" sz="quarter" idx="32"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Tree>
    <p:extLst>
      <p:ext uri="{BB962C8B-B14F-4D97-AF65-F5344CB8AC3E}">
        <p14:creationId xmlns:p14="http://schemas.microsoft.com/office/powerpoint/2010/main" val="1788038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llout bars visu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C3F653-F6A8-4AEF-9FF5-5D5B1EC8F8B7}"/>
              </a:ext>
            </a:extLst>
          </p:cNvPr>
          <p:cNvSpPr>
            <a:spLocks noGrp="1"/>
          </p:cNvSpPr>
          <p:nvPr>
            <p:ph type="ftr" sz="quarter" idx="11"/>
          </p:nvPr>
        </p:nvSpPr>
        <p:spPr>
          <a:xfrm>
            <a:off x="5193264" y="6629399"/>
            <a:ext cx="1426860" cy="228601"/>
          </a:xfrm>
          <a:prstGeom prst="rect">
            <a:avLst/>
          </a:prstGeom>
        </p:spPr>
        <p:txBody>
          <a:bodyPr/>
          <a:lstStyle/>
          <a:p>
            <a:r>
              <a:rPr lang="en-US" dirty="0"/>
              <a:t>proprietary &amp; confidential</a:t>
            </a:r>
          </a:p>
        </p:txBody>
      </p:sp>
      <p:sp>
        <p:nvSpPr>
          <p:cNvPr id="6" name="Slide Number Placeholder 5">
            <a:extLst>
              <a:ext uri="{FF2B5EF4-FFF2-40B4-BE49-F238E27FC236}">
                <a16:creationId xmlns:a16="http://schemas.microsoft.com/office/drawing/2014/main" id="{31729908-8336-40C2-B1A9-731E1CADD8B2}"/>
              </a:ext>
            </a:extLst>
          </p:cNvPr>
          <p:cNvSpPr>
            <a:spLocks noGrp="1"/>
          </p:cNvSpPr>
          <p:nvPr>
            <p:ph type="sldNum" sz="quarter" idx="12"/>
          </p:nvPr>
        </p:nvSpPr>
        <p:spPr/>
        <p:txBody>
          <a:bodyPr/>
          <a:lstStyle/>
          <a:p>
            <a:fld id="{6AB5B0E8-4867-45E4-949A-F4C18B48AED8}" type="slidenum">
              <a:rPr lang="en-US" smtClean="0"/>
              <a:t>‹#›</a:t>
            </a:fld>
            <a:endParaRPr lang="en-US" dirty="0"/>
          </a:p>
        </p:txBody>
      </p:sp>
      <p:sp>
        <p:nvSpPr>
          <p:cNvPr id="13" name="Text Placeholder 10">
            <a:extLst>
              <a:ext uri="{FF2B5EF4-FFF2-40B4-BE49-F238E27FC236}">
                <a16:creationId xmlns:a16="http://schemas.microsoft.com/office/drawing/2014/main" id="{9C49BEDF-64E1-4C42-9BDA-FBC7F798709A}"/>
              </a:ext>
            </a:extLst>
          </p:cNvPr>
          <p:cNvSpPr>
            <a:spLocks noGrp="1"/>
          </p:cNvSpPr>
          <p:nvPr>
            <p:ph type="body" sz="quarter" idx="14"/>
          </p:nvPr>
        </p:nvSpPr>
        <p:spPr>
          <a:xfrm>
            <a:off x="503722" y="2171700"/>
            <a:ext cx="5448300" cy="619537"/>
          </a:xfrm>
          <a:solidFill>
            <a:schemeClr val="tx1"/>
          </a:solidFill>
        </p:spPr>
        <p:txBody>
          <a:bodyPr anchor="ctr" anchorCtr="0"/>
          <a:lstStyle>
            <a:lvl1pPr marL="0" indent="0">
              <a:buNone/>
              <a:defRPr>
                <a:solidFill>
                  <a:schemeClr val="bg1"/>
                </a:solidFill>
              </a:defRPr>
            </a:lvl1pPr>
          </a:lstStyle>
          <a:p>
            <a:pPr lvl="0"/>
            <a:r>
              <a:rPr lang="en-US" dirty="0"/>
              <a:t>Edit Master text styles</a:t>
            </a:r>
          </a:p>
        </p:txBody>
      </p:sp>
      <p:sp>
        <p:nvSpPr>
          <p:cNvPr id="9" name="Text Placeholder 10">
            <a:extLst>
              <a:ext uri="{FF2B5EF4-FFF2-40B4-BE49-F238E27FC236}">
                <a16:creationId xmlns:a16="http://schemas.microsoft.com/office/drawing/2014/main" id="{F1B56F07-FF5D-4E1F-A061-A7BB2444FD81}"/>
              </a:ext>
            </a:extLst>
          </p:cNvPr>
          <p:cNvSpPr>
            <a:spLocks noGrp="1"/>
          </p:cNvSpPr>
          <p:nvPr>
            <p:ph type="body" sz="quarter" idx="15"/>
          </p:nvPr>
        </p:nvSpPr>
        <p:spPr>
          <a:xfrm>
            <a:off x="503722" y="3060700"/>
            <a:ext cx="5448300" cy="619537"/>
          </a:xfrm>
          <a:solidFill>
            <a:schemeClr val="accent2"/>
          </a:solidFill>
        </p:spPr>
        <p:txBody>
          <a:bodyPr anchor="ctr" anchorCtr="0"/>
          <a:lstStyle>
            <a:lvl1pPr marL="0" indent="0">
              <a:buNone/>
              <a:defRPr>
                <a:solidFill>
                  <a:schemeClr val="bg1"/>
                </a:solidFill>
              </a:defRPr>
            </a:lvl1pPr>
          </a:lstStyle>
          <a:p>
            <a:pPr lvl="0"/>
            <a:r>
              <a:rPr lang="en-US" dirty="0"/>
              <a:t>Edit Master text styles</a:t>
            </a:r>
          </a:p>
        </p:txBody>
      </p:sp>
      <p:sp>
        <p:nvSpPr>
          <p:cNvPr id="10" name="Text Placeholder 10">
            <a:extLst>
              <a:ext uri="{FF2B5EF4-FFF2-40B4-BE49-F238E27FC236}">
                <a16:creationId xmlns:a16="http://schemas.microsoft.com/office/drawing/2014/main" id="{F07A9B6C-355B-4076-8A84-357E724D392C}"/>
              </a:ext>
            </a:extLst>
          </p:cNvPr>
          <p:cNvSpPr>
            <a:spLocks noGrp="1"/>
          </p:cNvSpPr>
          <p:nvPr>
            <p:ph type="body" sz="quarter" idx="16"/>
          </p:nvPr>
        </p:nvSpPr>
        <p:spPr>
          <a:xfrm>
            <a:off x="503722" y="3949700"/>
            <a:ext cx="5448300" cy="619537"/>
          </a:xfrm>
          <a:solidFill>
            <a:schemeClr val="accent3"/>
          </a:solidFill>
        </p:spPr>
        <p:txBody>
          <a:bodyPr anchor="ctr" anchorCtr="0"/>
          <a:lstStyle>
            <a:lvl1pPr marL="0" indent="0">
              <a:buNone/>
              <a:defRPr>
                <a:solidFill>
                  <a:schemeClr val="bg1"/>
                </a:solidFill>
              </a:defRPr>
            </a:lvl1pPr>
          </a:lstStyle>
          <a:p>
            <a:pPr lvl="0"/>
            <a:r>
              <a:rPr lang="en-US" dirty="0"/>
              <a:t>Edit Master text styles</a:t>
            </a:r>
          </a:p>
        </p:txBody>
      </p:sp>
      <p:sp>
        <p:nvSpPr>
          <p:cNvPr id="11" name="Text Placeholder 10">
            <a:extLst>
              <a:ext uri="{FF2B5EF4-FFF2-40B4-BE49-F238E27FC236}">
                <a16:creationId xmlns:a16="http://schemas.microsoft.com/office/drawing/2014/main" id="{753DE6D0-4378-4DBB-BA9A-8551D0C039B8}"/>
              </a:ext>
            </a:extLst>
          </p:cNvPr>
          <p:cNvSpPr>
            <a:spLocks noGrp="1"/>
          </p:cNvSpPr>
          <p:nvPr>
            <p:ph type="body" sz="quarter" idx="17"/>
          </p:nvPr>
        </p:nvSpPr>
        <p:spPr>
          <a:xfrm>
            <a:off x="503722" y="4838700"/>
            <a:ext cx="5448300" cy="619537"/>
          </a:xfrm>
          <a:solidFill>
            <a:schemeClr val="accent4"/>
          </a:solidFill>
        </p:spPr>
        <p:txBody>
          <a:bodyPr anchor="ctr" anchorCtr="0"/>
          <a:lstStyle>
            <a:lvl1pPr marL="0" indent="0">
              <a:buNone/>
              <a:defRPr>
                <a:solidFill>
                  <a:schemeClr val="bg1"/>
                </a:solidFill>
              </a:defRPr>
            </a:lvl1pPr>
          </a:lstStyle>
          <a:p>
            <a:pPr lvl="0"/>
            <a:r>
              <a:rPr lang="en-US" dirty="0"/>
              <a:t>Edit Master text styles</a:t>
            </a:r>
          </a:p>
        </p:txBody>
      </p:sp>
      <p:sp>
        <p:nvSpPr>
          <p:cNvPr id="12" name="Content Placeholder 6">
            <a:extLst>
              <a:ext uri="{FF2B5EF4-FFF2-40B4-BE49-F238E27FC236}">
                <a16:creationId xmlns:a16="http://schemas.microsoft.com/office/drawing/2014/main" id="{2C87D495-13DF-4DD6-8597-006E0E527D55}"/>
              </a:ext>
            </a:extLst>
          </p:cNvPr>
          <p:cNvSpPr>
            <a:spLocks noGrp="1"/>
          </p:cNvSpPr>
          <p:nvPr>
            <p:ph sz="quarter" idx="30"/>
          </p:nvPr>
        </p:nvSpPr>
        <p:spPr>
          <a:xfrm>
            <a:off x="6210300" y="1848262"/>
            <a:ext cx="5448300" cy="3981038"/>
          </a:xfrm>
        </p:spPr>
        <p:txBody>
          <a:bodyPr/>
          <a:lstStyle/>
          <a:p>
            <a:pPr lvl="0"/>
            <a:endParaRPr lang="en-US" dirty="0"/>
          </a:p>
        </p:txBody>
      </p:sp>
      <p:sp>
        <p:nvSpPr>
          <p:cNvPr id="15" name="Title 1">
            <a:extLst>
              <a:ext uri="{FF2B5EF4-FFF2-40B4-BE49-F238E27FC236}">
                <a16:creationId xmlns:a16="http://schemas.microsoft.com/office/drawing/2014/main" id="{63114CFC-E5B0-6D42-A6A4-C1F4CA2B91B7}"/>
              </a:ext>
            </a:extLst>
          </p:cNvPr>
          <p:cNvSpPr txBox="1">
            <a:spLocks/>
          </p:cNvSpPr>
          <p:nvPr userDrawn="1"/>
        </p:nvSpPr>
        <p:spPr>
          <a:xfrm>
            <a:off x="511342" y="356616"/>
            <a:ext cx="10515600" cy="914400"/>
          </a:xfrm>
          <a:prstGeom prst="rect">
            <a:avLst/>
          </a:prstGeom>
        </p:spPr>
        <p:txBody>
          <a:bodyPr vert="horz" lIns="0" tIns="91440" rIns="0" bIns="0" rtlCol="0" anchor="t">
            <a:noAutofit/>
          </a:bodyPr>
          <a:lstStyle>
            <a:lvl1pPr algn="l" defTabSz="914400" rtl="0" eaLnBrk="1" latinLnBrk="0" hangingPunct="1">
              <a:lnSpc>
                <a:spcPct val="80000"/>
              </a:lnSpc>
              <a:spcBef>
                <a:spcPct val="0"/>
              </a:spcBef>
              <a:buNone/>
              <a:defRPr sz="3600" kern="1200" baseline="0">
                <a:solidFill>
                  <a:schemeClr val="tx1"/>
                </a:solidFill>
                <a:latin typeface="+mj-lt"/>
                <a:ea typeface="+mj-ea"/>
                <a:cs typeface="+mj-cs"/>
              </a:defRPr>
            </a:lvl1pPr>
          </a:lstStyle>
          <a:p>
            <a:r>
              <a:rPr lang="en-US" dirty="0"/>
              <a:t>four callout bars</a:t>
            </a:r>
          </a:p>
        </p:txBody>
      </p:sp>
      <p:sp>
        <p:nvSpPr>
          <p:cNvPr id="16" name="Text Placeholder 3">
            <a:extLst>
              <a:ext uri="{FF2B5EF4-FFF2-40B4-BE49-F238E27FC236}">
                <a16:creationId xmlns:a16="http://schemas.microsoft.com/office/drawing/2014/main" id="{26FD10D7-796C-B34A-BB3E-722E0DAED8E4}"/>
              </a:ext>
            </a:extLst>
          </p:cNvPr>
          <p:cNvSpPr>
            <a:spLocks noGrp="1"/>
          </p:cNvSpPr>
          <p:nvPr>
            <p:ph type="body" sz="quarter" idx="32"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Tree>
    <p:extLst>
      <p:ext uri="{BB962C8B-B14F-4D97-AF65-F5344CB8AC3E}">
        <p14:creationId xmlns:p14="http://schemas.microsoft.com/office/powerpoint/2010/main" val="3496353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sual with callout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C3F653-F6A8-4AEF-9FF5-5D5B1EC8F8B7}"/>
              </a:ext>
            </a:extLst>
          </p:cNvPr>
          <p:cNvSpPr>
            <a:spLocks noGrp="1"/>
          </p:cNvSpPr>
          <p:nvPr>
            <p:ph type="ftr" sz="quarter" idx="11"/>
          </p:nvPr>
        </p:nvSpPr>
        <p:spPr>
          <a:xfrm>
            <a:off x="5193264" y="6629399"/>
            <a:ext cx="1426860" cy="228601"/>
          </a:xfrm>
          <a:prstGeom prst="rect">
            <a:avLst/>
          </a:prstGeom>
        </p:spPr>
        <p:txBody>
          <a:bodyPr/>
          <a:lstStyle/>
          <a:p>
            <a:r>
              <a:rPr lang="en-US" dirty="0"/>
              <a:t>proprietary &amp; confidential</a:t>
            </a:r>
          </a:p>
        </p:txBody>
      </p:sp>
      <p:sp>
        <p:nvSpPr>
          <p:cNvPr id="6" name="Slide Number Placeholder 5">
            <a:extLst>
              <a:ext uri="{FF2B5EF4-FFF2-40B4-BE49-F238E27FC236}">
                <a16:creationId xmlns:a16="http://schemas.microsoft.com/office/drawing/2014/main" id="{31729908-8336-40C2-B1A9-731E1CADD8B2}"/>
              </a:ext>
            </a:extLst>
          </p:cNvPr>
          <p:cNvSpPr>
            <a:spLocks noGrp="1"/>
          </p:cNvSpPr>
          <p:nvPr>
            <p:ph type="sldNum" sz="quarter" idx="12"/>
          </p:nvPr>
        </p:nvSpPr>
        <p:spPr/>
        <p:txBody>
          <a:bodyPr/>
          <a:lstStyle/>
          <a:p>
            <a:fld id="{6AB5B0E8-4867-45E4-949A-F4C18B48AED8}" type="slidenum">
              <a:rPr lang="en-US" smtClean="0"/>
              <a:t>‹#›</a:t>
            </a:fld>
            <a:endParaRPr lang="en-US" dirty="0"/>
          </a:p>
        </p:txBody>
      </p:sp>
      <p:sp>
        <p:nvSpPr>
          <p:cNvPr id="13" name="Text Placeholder 10">
            <a:extLst>
              <a:ext uri="{FF2B5EF4-FFF2-40B4-BE49-F238E27FC236}">
                <a16:creationId xmlns:a16="http://schemas.microsoft.com/office/drawing/2014/main" id="{9C49BEDF-64E1-4C42-9BDA-FBC7F798709A}"/>
              </a:ext>
            </a:extLst>
          </p:cNvPr>
          <p:cNvSpPr>
            <a:spLocks noGrp="1"/>
          </p:cNvSpPr>
          <p:nvPr>
            <p:ph type="body" sz="quarter" idx="14" hasCustomPrompt="1"/>
          </p:nvPr>
        </p:nvSpPr>
        <p:spPr>
          <a:xfrm>
            <a:off x="495300" y="2742788"/>
            <a:ext cx="5448300" cy="419512"/>
          </a:xfrm>
          <a:solidFill>
            <a:schemeClr val="tx1"/>
          </a:solidFill>
        </p:spPr>
        <p:txBody>
          <a:bodyPr anchor="ctr" anchorCtr="0"/>
          <a:lstStyle>
            <a:lvl1pPr marL="0" indent="0">
              <a:buNone/>
              <a:defRPr>
                <a:solidFill>
                  <a:schemeClr val="bg1"/>
                </a:solidFill>
              </a:defRPr>
            </a:lvl1pPr>
          </a:lstStyle>
          <a:p>
            <a:pPr lvl="0"/>
            <a:r>
              <a:rPr lang="en-US" dirty="0"/>
              <a:t>edit Master text styles</a:t>
            </a:r>
          </a:p>
        </p:txBody>
      </p:sp>
      <p:sp>
        <p:nvSpPr>
          <p:cNvPr id="12" name="Content Placeholder 6">
            <a:extLst>
              <a:ext uri="{FF2B5EF4-FFF2-40B4-BE49-F238E27FC236}">
                <a16:creationId xmlns:a16="http://schemas.microsoft.com/office/drawing/2014/main" id="{2C87D495-13DF-4DD6-8597-006E0E527D55}"/>
              </a:ext>
            </a:extLst>
          </p:cNvPr>
          <p:cNvSpPr>
            <a:spLocks noGrp="1"/>
          </p:cNvSpPr>
          <p:nvPr>
            <p:ph sz="quarter" idx="30"/>
          </p:nvPr>
        </p:nvSpPr>
        <p:spPr>
          <a:xfrm>
            <a:off x="3352800" y="1848262"/>
            <a:ext cx="8305800" cy="3981038"/>
          </a:xfrm>
        </p:spPr>
        <p:txBody>
          <a:bodyPr/>
          <a:lstStyle/>
          <a:p>
            <a:pPr lvl="0"/>
            <a:endParaRPr lang="en-US" dirty="0"/>
          </a:p>
        </p:txBody>
      </p:sp>
      <p:sp>
        <p:nvSpPr>
          <p:cNvPr id="8" name="Title 1">
            <a:extLst>
              <a:ext uri="{FF2B5EF4-FFF2-40B4-BE49-F238E27FC236}">
                <a16:creationId xmlns:a16="http://schemas.microsoft.com/office/drawing/2014/main" id="{1226B10C-0402-9A43-8941-9DBB27A227AB}"/>
              </a:ext>
            </a:extLst>
          </p:cNvPr>
          <p:cNvSpPr txBox="1">
            <a:spLocks/>
          </p:cNvSpPr>
          <p:nvPr userDrawn="1"/>
        </p:nvSpPr>
        <p:spPr>
          <a:xfrm>
            <a:off x="511342" y="356616"/>
            <a:ext cx="10515600" cy="914400"/>
          </a:xfrm>
          <a:prstGeom prst="rect">
            <a:avLst/>
          </a:prstGeom>
        </p:spPr>
        <p:txBody>
          <a:bodyPr vert="horz" lIns="0" tIns="91440" rIns="0" bIns="0" rtlCol="0" anchor="t">
            <a:noAutofit/>
          </a:bodyPr>
          <a:lstStyle>
            <a:lvl1pPr algn="l" defTabSz="914400" rtl="0" eaLnBrk="1" latinLnBrk="0" hangingPunct="1">
              <a:lnSpc>
                <a:spcPct val="80000"/>
              </a:lnSpc>
              <a:spcBef>
                <a:spcPct val="0"/>
              </a:spcBef>
              <a:buNone/>
              <a:defRPr sz="3600" kern="1200" baseline="0">
                <a:solidFill>
                  <a:schemeClr val="tx1"/>
                </a:solidFill>
                <a:latin typeface="+mj-lt"/>
                <a:ea typeface="+mj-ea"/>
                <a:cs typeface="+mj-cs"/>
              </a:defRPr>
            </a:lvl1pPr>
          </a:lstStyle>
          <a:p>
            <a:r>
              <a:rPr lang="en-US" dirty="0"/>
              <a:t>image with callout bar</a:t>
            </a:r>
          </a:p>
        </p:txBody>
      </p:sp>
      <p:sp>
        <p:nvSpPr>
          <p:cNvPr id="9" name="Text Placeholder 3">
            <a:extLst>
              <a:ext uri="{FF2B5EF4-FFF2-40B4-BE49-F238E27FC236}">
                <a16:creationId xmlns:a16="http://schemas.microsoft.com/office/drawing/2014/main" id="{63B608C8-3ACE-DD49-8962-67632649BA81}"/>
              </a:ext>
            </a:extLst>
          </p:cNvPr>
          <p:cNvSpPr>
            <a:spLocks noGrp="1"/>
          </p:cNvSpPr>
          <p:nvPr>
            <p:ph type="body" sz="quarter" idx="32"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Tree>
    <p:extLst>
      <p:ext uri="{BB962C8B-B14F-4D97-AF65-F5344CB8AC3E}">
        <p14:creationId xmlns:p14="http://schemas.microsoft.com/office/powerpoint/2010/main" val="1274348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ndscape visual/four column bullet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C3F653-F6A8-4AEF-9FF5-5D5B1EC8F8B7}"/>
              </a:ext>
            </a:extLst>
          </p:cNvPr>
          <p:cNvSpPr>
            <a:spLocks noGrp="1"/>
          </p:cNvSpPr>
          <p:nvPr>
            <p:ph type="ftr" sz="quarter" idx="11"/>
          </p:nvPr>
        </p:nvSpPr>
        <p:spPr>
          <a:xfrm>
            <a:off x="5193264" y="6629399"/>
            <a:ext cx="1426860" cy="228601"/>
          </a:xfrm>
          <a:prstGeom prst="rect">
            <a:avLst/>
          </a:prstGeom>
        </p:spPr>
        <p:txBody>
          <a:bodyPr/>
          <a:lstStyle/>
          <a:p>
            <a:r>
              <a:rPr lang="en-US" dirty="0"/>
              <a:t>proprietary &amp; confidential</a:t>
            </a:r>
          </a:p>
        </p:txBody>
      </p:sp>
      <p:sp>
        <p:nvSpPr>
          <p:cNvPr id="6" name="Slide Number Placeholder 5">
            <a:extLst>
              <a:ext uri="{FF2B5EF4-FFF2-40B4-BE49-F238E27FC236}">
                <a16:creationId xmlns:a16="http://schemas.microsoft.com/office/drawing/2014/main" id="{31729908-8336-40C2-B1A9-731E1CADD8B2}"/>
              </a:ext>
            </a:extLst>
          </p:cNvPr>
          <p:cNvSpPr>
            <a:spLocks noGrp="1"/>
          </p:cNvSpPr>
          <p:nvPr>
            <p:ph type="sldNum" sz="quarter" idx="12"/>
          </p:nvPr>
        </p:nvSpPr>
        <p:spPr/>
        <p:txBody>
          <a:bodyPr/>
          <a:lstStyle/>
          <a:p>
            <a:fld id="{6AB5B0E8-4867-45E4-949A-F4C18B48AED8}" type="slidenum">
              <a:rPr lang="en-US" smtClean="0"/>
              <a:t>‹#›</a:t>
            </a:fld>
            <a:endParaRPr lang="en-US" dirty="0"/>
          </a:p>
        </p:txBody>
      </p:sp>
      <p:cxnSp>
        <p:nvCxnSpPr>
          <p:cNvPr id="10" name="Straight Connector 9">
            <a:extLst>
              <a:ext uri="{FF2B5EF4-FFF2-40B4-BE49-F238E27FC236}">
                <a16:creationId xmlns:a16="http://schemas.microsoft.com/office/drawing/2014/main" id="{67C5874A-4D34-4612-83B8-805C5F995B01}"/>
              </a:ext>
            </a:extLst>
          </p:cNvPr>
          <p:cNvCxnSpPr>
            <a:cxnSpLocks/>
          </p:cNvCxnSpPr>
          <p:nvPr userDrawn="1"/>
        </p:nvCxnSpPr>
        <p:spPr>
          <a:xfrm>
            <a:off x="495300" y="4663440"/>
            <a:ext cx="25908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EFC33B76-6818-4846-B129-3B12E41634B6}"/>
              </a:ext>
            </a:extLst>
          </p:cNvPr>
          <p:cNvSpPr>
            <a:spLocks noGrp="1"/>
          </p:cNvSpPr>
          <p:nvPr>
            <p:ph type="pic" sz="quarter" idx="13"/>
          </p:nvPr>
        </p:nvSpPr>
        <p:spPr>
          <a:xfrm>
            <a:off x="495300" y="1828800"/>
            <a:ext cx="11163300" cy="2665454"/>
          </a:xfrm>
        </p:spPr>
        <p:txBody>
          <a:bodyPr/>
          <a:lstStyle>
            <a:lvl1pPr marL="0" indent="0">
              <a:buNone/>
              <a:defRPr/>
            </a:lvl1pPr>
          </a:lstStyle>
          <a:p>
            <a:endParaRPr lang="en-US" dirty="0"/>
          </a:p>
        </p:txBody>
      </p:sp>
      <p:sp>
        <p:nvSpPr>
          <p:cNvPr id="11" name="Text Placeholder 79">
            <a:extLst>
              <a:ext uri="{FF2B5EF4-FFF2-40B4-BE49-F238E27FC236}">
                <a16:creationId xmlns:a16="http://schemas.microsoft.com/office/drawing/2014/main" id="{28010B05-F2A0-4CC6-907D-EF675AAEFA7E}"/>
              </a:ext>
            </a:extLst>
          </p:cNvPr>
          <p:cNvSpPr>
            <a:spLocks noGrp="1"/>
          </p:cNvSpPr>
          <p:nvPr>
            <p:ph type="body" sz="quarter" idx="20"/>
          </p:nvPr>
        </p:nvSpPr>
        <p:spPr>
          <a:xfrm>
            <a:off x="503722" y="4756427"/>
            <a:ext cx="2582378" cy="1072873"/>
          </a:xfrm>
        </p:spPr>
        <p:txBody>
          <a:bodyPr lIns="0">
            <a:noAutofit/>
          </a:bodyPr>
          <a:lstStyle>
            <a:lvl1pPr marL="228600" indent="-228600">
              <a:buClr>
                <a:schemeClr val="accent3"/>
              </a:buClr>
              <a:buFont typeface="Averta" panose="00000500000000000000" pitchFamily="2" charset="0"/>
              <a:buChar char="‒"/>
              <a:defRPr sz="1200"/>
            </a:lvl1pPr>
          </a:lstStyle>
          <a:p>
            <a:pPr lvl="0"/>
            <a:r>
              <a:rPr lang="en-US" dirty="0"/>
              <a:t>Edit Master text styles</a:t>
            </a:r>
          </a:p>
        </p:txBody>
      </p:sp>
      <p:cxnSp>
        <p:nvCxnSpPr>
          <p:cNvPr id="9" name="Straight Connector 8">
            <a:extLst>
              <a:ext uri="{FF2B5EF4-FFF2-40B4-BE49-F238E27FC236}">
                <a16:creationId xmlns:a16="http://schemas.microsoft.com/office/drawing/2014/main" id="{33AF7B92-2285-411E-960A-2B2BF7777E9F}"/>
              </a:ext>
            </a:extLst>
          </p:cNvPr>
          <p:cNvCxnSpPr>
            <a:cxnSpLocks/>
          </p:cNvCxnSpPr>
          <p:nvPr userDrawn="1"/>
        </p:nvCxnSpPr>
        <p:spPr>
          <a:xfrm>
            <a:off x="3352800" y="4663440"/>
            <a:ext cx="25908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12EFB9E-9833-4FB2-B4BF-8BB834BC3796}"/>
              </a:ext>
            </a:extLst>
          </p:cNvPr>
          <p:cNvCxnSpPr>
            <a:cxnSpLocks/>
          </p:cNvCxnSpPr>
          <p:nvPr userDrawn="1"/>
        </p:nvCxnSpPr>
        <p:spPr>
          <a:xfrm>
            <a:off x="6210300" y="4663440"/>
            <a:ext cx="25908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3F7FA78-5086-4348-9D65-718D4D81110F}"/>
              </a:ext>
            </a:extLst>
          </p:cNvPr>
          <p:cNvCxnSpPr>
            <a:cxnSpLocks/>
          </p:cNvCxnSpPr>
          <p:nvPr userDrawn="1"/>
        </p:nvCxnSpPr>
        <p:spPr>
          <a:xfrm>
            <a:off x="9067800" y="4663440"/>
            <a:ext cx="25908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 name="Text Placeholder 79">
            <a:extLst>
              <a:ext uri="{FF2B5EF4-FFF2-40B4-BE49-F238E27FC236}">
                <a16:creationId xmlns:a16="http://schemas.microsoft.com/office/drawing/2014/main" id="{2BC2779C-D012-407A-BF18-D7BD73EA9C7D}"/>
              </a:ext>
            </a:extLst>
          </p:cNvPr>
          <p:cNvSpPr>
            <a:spLocks noGrp="1"/>
          </p:cNvSpPr>
          <p:nvPr>
            <p:ph type="body" sz="quarter" idx="21"/>
          </p:nvPr>
        </p:nvSpPr>
        <p:spPr>
          <a:xfrm>
            <a:off x="3361222" y="4756427"/>
            <a:ext cx="2582378" cy="1072873"/>
          </a:xfrm>
        </p:spPr>
        <p:txBody>
          <a:bodyPr lIns="0">
            <a:noAutofit/>
          </a:bodyPr>
          <a:lstStyle>
            <a:lvl1pPr marL="228600" indent="-228600">
              <a:buClr>
                <a:schemeClr val="accent3"/>
              </a:buClr>
              <a:buFont typeface="Averta" panose="00000500000000000000" pitchFamily="2" charset="0"/>
              <a:buChar char="‒"/>
              <a:defRPr sz="1200"/>
            </a:lvl1pPr>
          </a:lstStyle>
          <a:p>
            <a:pPr lvl="0"/>
            <a:r>
              <a:rPr lang="en-US" dirty="0"/>
              <a:t>Edit Master text styles</a:t>
            </a:r>
          </a:p>
        </p:txBody>
      </p:sp>
      <p:sp>
        <p:nvSpPr>
          <p:cNvPr id="16" name="Text Placeholder 79">
            <a:extLst>
              <a:ext uri="{FF2B5EF4-FFF2-40B4-BE49-F238E27FC236}">
                <a16:creationId xmlns:a16="http://schemas.microsoft.com/office/drawing/2014/main" id="{295C2872-207D-4BCF-834B-D8DE2CF625E6}"/>
              </a:ext>
            </a:extLst>
          </p:cNvPr>
          <p:cNvSpPr>
            <a:spLocks noGrp="1"/>
          </p:cNvSpPr>
          <p:nvPr>
            <p:ph type="body" sz="quarter" idx="22"/>
          </p:nvPr>
        </p:nvSpPr>
        <p:spPr>
          <a:xfrm>
            <a:off x="6210300" y="4756427"/>
            <a:ext cx="2582378" cy="1072873"/>
          </a:xfrm>
        </p:spPr>
        <p:txBody>
          <a:bodyPr lIns="0">
            <a:noAutofit/>
          </a:bodyPr>
          <a:lstStyle>
            <a:lvl1pPr marL="228600" indent="-228600">
              <a:buClr>
                <a:schemeClr val="accent3"/>
              </a:buClr>
              <a:buFont typeface="Averta" panose="00000500000000000000" pitchFamily="2" charset="0"/>
              <a:buChar char="‒"/>
              <a:defRPr sz="1200"/>
            </a:lvl1pPr>
          </a:lstStyle>
          <a:p>
            <a:pPr lvl="0"/>
            <a:r>
              <a:rPr lang="en-US" dirty="0"/>
              <a:t>Edit Master text styles</a:t>
            </a:r>
          </a:p>
        </p:txBody>
      </p:sp>
      <p:sp>
        <p:nvSpPr>
          <p:cNvPr id="17" name="Text Placeholder 79">
            <a:extLst>
              <a:ext uri="{FF2B5EF4-FFF2-40B4-BE49-F238E27FC236}">
                <a16:creationId xmlns:a16="http://schemas.microsoft.com/office/drawing/2014/main" id="{A8BC2449-19EE-4504-B743-282A679FD856}"/>
              </a:ext>
            </a:extLst>
          </p:cNvPr>
          <p:cNvSpPr>
            <a:spLocks noGrp="1"/>
          </p:cNvSpPr>
          <p:nvPr>
            <p:ph type="body" sz="quarter" idx="23"/>
          </p:nvPr>
        </p:nvSpPr>
        <p:spPr>
          <a:xfrm>
            <a:off x="9076222" y="4756427"/>
            <a:ext cx="2582378" cy="1072873"/>
          </a:xfrm>
        </p:spPr>
        <p:txBody>
          <a:bodyPr lIns="0">
            <a:noAutofit/>
          </a:bodyPr>
          <a:lstStyle>
            <a:lvl1pPr marL="228600" indent="-228600">
              <a:buClr>
                <a:schemeClr val="accent3"/>
              </a:buClr>
              <a:buFont typeface="Averta" panose="00000500000000000000" pitchFamily="2" charset="0"/>
              <a:buChar char="‒"/>
              <a:defRPr sz="1200"/>
            </a:lvl1pPr>
          </a:lstStyle>
          <a:p>
            <a:pPr lvl="0"/>
            <a:r>
              <a:rPr lang="en-US" dirty="0"/>
              <a:t>Edit Master text styles</a:t>
            </a:r>
          </a:p>
        </p:txBody>
      </p:sp>
      <p:sp>
        <p:nvSpPr>
          <p:cNvPr id="19" name="Title 1">
            <a:extLst>
              <a:ext uri="{FF2B5EF4-FFF2-40B4-BE49-F238E27FC236}">
                <a16:creationId xmlns:a16="http://schemas.microsoft.com/office/drawing/2014/main" id="{57E9A944-8116-054E-BF43-63DEC82B6975}"/>
              </a:ext>
            </a:extLst>
          </p:cNvPr>
          <p:cNvSpPr txBox="1">
            <a:spLocks/>
          </p:cNvSpPr>
          <p:nvPr userDrawn="1"/>
        </p:nvSpPr>
        <p:spPr>
          <a:xfrm>
            <a:off x="511342" y="356616"/>
            <a:ext cx="10515600" cy="914400"/>
          </a:xfrm>
          <a:prstGeom prst="rect">
            <a:avLst/>
          </a:prstGeom>
        </p:spPr>
        <p:txBody>
          <a:bodyPr vert="horz" lIns="0" tIns="91440" rIns="0" bIns="0" rtlCol="0" anchor="t">
            <a:noAutofit/>
          </a:bodyPr>
          <a:lstStyle>
            <a:lvl1pPr algn="l" defTabSz="914400" rtl="0" eaLnBrk="1" latinLnBrk="0" hangingPunct="1">
              <a:lnSpc>
                <a:spcPct val="80000"/>
              </a:lnSpc>
              <a:spcBef>
                <a:spcPct val="0"/>
              </a:spcBef>
              <a:buNone/>
              <a:defRPr sz="3600" kern="1200" baseline="0">
                <a:solidFill>
                  <a:schemeClr val="tx1"/>
                </a:solidFill>
                <a:latin typeface="+mj-lt"/>
                <a:ea typeface="+mj-ea"/>
                <a:cs typeface="+mj-cs"/>
              </a:defRPr>
            </a:lvl1pPr>
          </a:lstStyle>
          <a:p>
            <a:r>
              <a:rPr lang="en-US" dirty="0"/>
              <a:t>large photo with text to left </a:t>
            </a:r>
          </a:p>
        </p:txBody>
      </p:sp>
      <p:sp>
        <p:nvSpPr>
          <p:cNvPr id="20" name="Text Placeholder 3">
            <a:extLst>
              <a:ext uri="{FF2B5EF4-FFF2-40B4-BE49-F238E27FC236}">
                <a16:creationId xmlns:a16="http://schemas.microsoft.com/office/drawing/2014/main" id="{983F1DFD-EB0B-004C-9F70-05CB1EA82F3A}"/>
              </a:ext>
            </a:extLst>
          </p:cNvPr>
          <p:cNvSpPr>
            <a:spLocks noGrp="1"/>
          </p:cNvSpPr>
          <p:nvPr>
            <p:ph type="body" sz="quarter" idx="32"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Tree>
    <p:extLst>
      <p:ext uri="{BB962C8B-B14F-4D97-AF65-F5344CB8AC3E}">
        <p14:creationId xmlns:p14="http://schemas.microsoft.com/office/powerpoint/2010/main" val="27644786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images/four column bullet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C3F653-F6A8-4AEF-9FF5-5D5B1EC8F8B7}"/>
              </a:ext>
            </a:extLst>
          </p:cNvPr>
          <p:cNvSpPr>
            <a:spLocks noGrp="1"/>
          </p:cNvSpPr>
          <p:nvPr>
            <p:ph type="ftr" sz="quarter" idx="11"/>
          </p:nvPr>
        </p:nvSpPr>
        <p:spPr>
          <a:xfrm>
            <a:off x="5193264" y="6629399"/>
            <a:ext cx="1426860" cy="228601"/>
          </a:xfrm>
          <a:prstGeom prst="rect">
            <a:avLst/>
          </a:prstGeom>
        </p:spPr>
        <p:txBody>
          <a:bodyPr/>
          <a:lstStyle/>
          <a:p>
            <a:r>
              <a:rPr lang="en-US" dirty="0"/>
              <a:t>proprietary &amp; confidential</a:t>
            </a:r>
          </a:p>
        </p:txBody>
      </p:sp>
      <p:sp>
        <p:nvSpPr>
          <p:cNvPr id="6" name="Slide Number Placeholder 5">
            <a:extLst>
              <a:ext uri="{FF2B5EF4-FFF2-40B4-BE49-F238E27FC236}">
                <a16:creationId xmlns:a16="http://schemas.microsoft.com/office/drawing/2014/main" id="{31729908-8336-40C2-B1A9-731E1CADD8B2}"/>
              </a:ext>
            </a:extLst>
          </p:cNvPr>
          <p:cNvSpPr>
            <a:spLocks noGrp="1"/>
          </p:cNvSpPr>
          <p:nvPr>
            <p:ph type="sldNum" sz="quarter" idx="12"/>
          </p:nvPr>
        </p:nvSpPr>
        <p:spPr/>
        <p:txBody>
          <a:bodyPr/>
          <a:lstStyle/>
          <a:p>
            <a:fld id="{6AB5B0E8-4867-45E4-949A-F4C18B48AED8}" type="slidenum">
              <a:rPr lang="en-US" smtClean="0"/>
              <a:t>‹#›</a:t>
            </a:fld>
            <a:endParaRPr lang="en-US" dirty="0"/>
          </a:p>
        </p:txBody>
      </p:sp>
      <p:cxnSp>
        <p:nvCxnSpPr>
          <p:cNvPr id="10" name="Straight Connector 9">
            <a:extLst>
              <a:ext uri="{FF2B5EF4-FFF2-40B4-BE49-F238E27FC236}">
                <a16:creationId xmlns:a16="http://schemas.microsoft.com/office/drawing/2014/main" id="{67C5874A-4D34-4612-83B8-805C5F995B01}"/>
              </a:ext>
            </a:extLst>
          </p:cNvPr>
          <p:cNvCxnSpPr>
            <a:cxnSpLocks/>
          </p:cNvCxnSpPr>
          <p:nvPr userDrawn="1"/>
        </p:nvCxnSpPr>
        <p:spPr>
          <a:xfrm>
            <a:off x="495300" y="4663440"/>
            <a:ext cx="25908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EFC33B76-6818-4846-B129-3B12E41634B6}"/>
              </a:ext>
            </a:extLst>
          </p:cNvPr>
          <p:cNvSpPr>
            <a:spLocks noGrp="1"/>
          </p:cNvSpPr>
          <p:nvPr>
            <p:ph type="pic" sz="quarter" idx="13"/>
          </p:nvPr>
        </p:nvSpPr>
        <p:spPr>
          <a:xfrm>
            <a:off x="495300" y="1828800"/>
            <a:ext cx="5448300" cy="2665454"/>
          </a:xfrm>
        </p:spPr>
        <p:txBody>
          <a:bodyPr/>
          <a:lstStyle>
            <a:lvl1pPr marL="0" indent="0">
              <a:buNone/>
              <a:defRPr/>
            </a:lvl1pPr>
          </a:lstStyle>
          <a:p>
            <a:endParaRPr lang="en-US" dirty="0"/>
          </a:p>
        </p:txBody>
      </p:sp>
      <p:sp>
        <p:nvSpPr>
          <p:cNvPr id="11" name="Text Placeholder 79">
            <a:extLst>
              <a:ext uri="{FF2B5EF4-FFF2-40B4-BE49-F238E27FC236}">
                <a16:creationId xmlns:a16="http://schemas.microsoft.com/office/drawing/2014/main" id="{28010B05-F2A0-4CC6-907D-EF675AAEFA7E}"/>
              </a:ext>
            </a:extLst>
          </p:cNvPr>
          <p:cNvSpPr>
            <a:spLocks noGrp="1"/>
          </p:cNvSpPr>
          <p:nvPr>
            <p:ph type="body" sz="quarter" idx="20"/>
          </p:nvPr>
        </p:nvSpPr>
        <p:spPr>
          <a:xfrm>
            <a:off x="503722" y="4756427"/>
            <a:ext cx="2582378" cy="1072873"/>
          </a:xfrm>
        </p:spPr>
        <p:txBody>
          <a:bodyPr lIns="0">
            <a:noAutofit/>
          </a:bodyPr>
          <a:lstStyle>
            <a:lvl1pPr marL="228600" indent="-228600">
              <a:buClr>
                <a:schemeClr val="accent3"/>
              </a:buClr>
              <a:buFont typeface="Averta" panose="00000500000000000000" pitchFamily="2" charset="0"/>
              <a:buChar char="‒"/>
              <a:defRPr sz="1200"/>
            </a:lvl1pPr>
          </a:lstStyle>
          <a:p>
            <a:pPr lvl="0"/>
            <a:r>
              <a:rPr lang="en-US" dirty="0"/>
              <a:t>Edit Master text styles</a:t>
            </a:r>
          </a:p>
        </p:txBody>
      </p:sp>
      <p:cxnSp>
        <p:nvCxnSpPr>
          <p:cNvPr id="9" name="Straight Connector 8">
            <a:extLst>
              <a:ext uri="{FF2B5EF4-FFF2-40B4-BE49-F238E27FC236}">
                <a16:creationId xmlns:a16="http://schemas.microsoft.com/office/drawing/2014/main" id="{33AF7B92-2285-411E-960A-2B2BF7777E9F}"/>
              </a:ext>
            </a:extLst>
          </p:cNvPr>
          <p:cNvCxnSpPr>
            <a:cxnSpLocks/>
          </p:cNvCxnSpPr>
          <p:nvPr userDrawn="1"/>
        </p:nvCxnSpPr>
        <p:spPr>
          <a:xfrm>
            <a:off x="3352800" y="4663440"/>
            <a:ext cx="25908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12EFB9E-9833-4FB2-B4BF-8BB834BC3796}"/>
              </a:ext>
            </a:extLst>
          </p:cNvPr>
          <p:cNvCxnSpPr>
            <a:cxnSpLocks/>
          </p:cNvCxnSpPr>
          <p:nvPr userDrawn="1"/>
        </p:nvCxnSpPr>
        <p:spPr>
          <a:xfrm>
            <a:off x="6210300" y="4663440"/>
            <a:ext cx="25908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3F7FA78-5086-4348-9D65-718D4D81110F}"/>
              </a:ext>
            </a:extLst>
          </p:cNvPr>
          <p:cNvCxnSpPr>
            <a:cxnSpLocks/>
          </p:cNvCxnSpPr>
          <p:nvPr userDrawn="1"/>
        </p:nvCxnSpPr>
        <p:spPr>
          <a:xfrm>
            <a:off x="9067800" y="4663440"/>
            <a:ext cx="25908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 name="Text Placeholder 79">
            <a:extLst>
              <a:ext uri="{FF2B5EF4-FFF2-40B4-BE49-F238E27FC236}">
                <a16:creationId xmlns:a16="http://schemas.microsoft.com/office/drawing/2014/main" id="{2BC2779C-D012-407A-BF18-D7BD73EA9C7D}"/>
              </a:ext>
            </a:extLst>
          </p:cNvPr>
          <p:cNvSpPr>
            <a:spLocks noGrp="1"/>
          </p:cNvSpPr>
          <p:nvPr>
            <p:ph type="body" sz="quarter" idx="21"/>
          </p:nvPr>
        </p:nvSpPr>
        <p:spPr>
          <a:xfrm>
            <a:off x="3361222" y="4756427"/>
            <a:ext cx="2582378" cy="1072873"/>
          </a:xfrm>
        </p:spPr>
        <p:txBody>
          <a:bodyPr lIns="0">
            <a:noAutofit/>
          </a:bodyPr>
          <a:lstStyle>
            <a:lvl1pPr marL="228600" indent="-228600">
              <a:buClr>
                <a:schemeClr val="accent3"/>
              </a:buClr>
              <a:buFont typeface="Averta" panose="00000500000000000000" pitchFamily="2" charset="0"/>
              <a:buChar char="‒"/>
              <a:defRPr sz="1200"/>
            </a:lvl1pPr>
          </a:lstStyle>
          <a:p>
            <a:pPr lvl="0"/>
            <a:r>
              <a:rPr lang="en-US" dirty="0"/>
              <a:t>Edit Master text styles</a:t>
            </a:r>
          </a:p>
        </p:txBody>
      </p:sp>
      <p:sp>
        <p:nvSpPr>
          <p:cNvPr id="16" name="Text Placeholder 79">
            <a:extLst>
              <a:ext uri="{FF2B5EF4-FFF2-40B4-BE49-F238E27FC236}">
                <a16:creationId xmlns:a16="http://schemas.microsoft.com/office/drawing/2014/main" id="{295C2872-207D-4BCF-834B-D8DE2CF625E6}"/>
              </a:ext>
            </a:extLst>
          </p:cNvPr>
          <p:cNvSpPr>
            <a:spLocks noGrp="1"/>
          </p:cNvSpPr>
          <p:nvPr>
            <p:ph type="body" sz="quarter" idx="22"/>
          </p:nvPr>
        </p:nvSpPr>
        <p:spPr>
          <a:xfrm>
            <a:off x="6210300" y="4756427"/>
            <a:ext cx="2582378" cy="1072873"/>
          </a:xfrm>
        </p:spPr>
        <p:txBody>
          <a:bodyPr lIns="0">
            <a:noAutofit/>
          </a:bodyPr>
          <a:lstStyle>
            <a:lvl1pPr marL="228600" indent="-228600">
              <a:buClr>
                <a:schemeClr val="accent3"/>
              </a:buClr>
              <a:buFont typeface="Averta" panose="00000500000000000000" pitchFamily="2" charset="0"/>
              <a:buChar char="‒"/>
              <a:defRPr sz="1200"/>
            </a:lvl1pPr>
          </a:lstStyle>
          <a:p>
            <a:pPr lvl="0"/>
            <a:r>
              <a:rPr lang="en-US" dirty="0"/>
              <a:t>Edit Master text styles</a:t>
            </a:r>
          </a:p>
        </p:txBody>
      </p:sp>
      <p:sp>
        <p:nvSpPr>
          <p:cNvPr id="17" name="Text Placeholder 79">
            <a:extLst>
              <a:ext uri="{FF2B5EF4-FFF2-40B4-BE49-F238E27FC236}">
                <a16:creationId xmlns:a16="http://schemas.microsoft.com/office/drawing/2014/main" id="{A8BC2449-19EE-4504-B743-282A679FD856}"/>
              </a:ext>
            </a:extLst>
          </p:cNvPr>
          <p:cNvSpPr>
            <a:spLocks noGrp="1"/>
          </p:cNvSpPr>
          <p:nvPr>
            <p:ph type="body" sz="quarter" idx="23"/>
          </p:nvPr>
        </p:nvSpPr>
        <p:spPr>
          <a:xfrm>
            <a:off x="9076222" y="4756427"/>
            <a:ext cx="2582378" cy="1072873"/>
          </a:xfrm>
        </p:spPr>
        <p:txBody>
          <a:bodyPr lIns="0">
            <a:noAutofit/>
          </a:bodyPr>
          <a:lstStyle>
            <a:lvl1pPr marL="228600" indent="-228600">
              <a:buClr>
                <a:schemeClr val="accent3"/>
              </a:buClr>
              <a:buFont typeface="Averta" panose="00000500000000000000" pitchFamily="2" charset="0"/>
              <a:buChar char="‒"/>
              <a:defRPr sz="1200"/>
            </a:lvl1pPr>
          </a:lstStyle>
          <a:p>
            <a:pPr lvl="0"/>
            <a:r>
              <a:rPr lang="en-US" dirty="0"/>
              <a:t>Edit Master text styles</a:t>
            </a:r>
          </a:p>
        </p:txBody>
      </p:sp>
      <p:sp>
        <p:nvSpPr>
          <p:cNvPr id="18" name="Picture Placeholder 14">
            <a:extLst>
              <a:ext uri="{FF2B5EF4-FFF2-40B4-BE49-F238E27FC236}">
                <a16:creationId xmlns:a16="http://schemas.microsoft.com/office/drawing/2014/main" id="{66CEE03A-4B4E-421C-9422-A82129FB7ABE}"/>
              </a:ext>
            </a:extLst>
          </p:cNvPr>
          <p:cNvSpPr>
            <a:spLocks noGrp="1"/>
          </p:cNvSpPr>
          <p:nvPr>
            <p:ph type="pic" sz="quarter" idx="24"/>
          </p:nvPr>
        </p:nvSpPr>
        <p:spPr>
          <a:xfrm>
            <a:off x="6210300" y="1827448"/>
            <a:ext cx="5448300" cy="2665454"/>
          </a:xfrm>
        </p:spPr>
        <p:txBody>
          <a:bodyPr/>
          <a:lstStyle>
            <a:lvl1pPr marL="0" indent="0">
              <a:buNone/>
              <a:defRPr/>
            </a:lvl1pPr>
          </a:lstStyle>
          <a:p>
            <a:endParaRPr lang="en-US" dirty="0"/>
          </a:p>
        </p:txBody>
      </p:sp>
      <p:sp>
        <p:nvSpPr>
          <p:cNvPr id="20" name="Title 1">
            <a:extLst>
              <a:ext uri="{FF2B5EF4-FFF2-40B4-BE49-F238E27FC236}">
                <a16:creationId xmlns:a16="http://schemas.microsoft.com/office/drawing/2014/main" id="{91FEDF59-7490-634C-9EF1-393268F2BC9A}"/>
              </a:ext>
            </a:extLst>
          </p:cNvPr>
          <p:cNvSpPr txBox="1">
            <a:spLocks/>
          </p:cNvSpPr>
          <p:nvPr userDrawn="1"/>
        </p:nvSpPr>
        <p:spPr>
          <a:xfrm>
            <a:off x="511342" y="356616"/>
            <a:ext cx="10515600" cy="914400"/>
          </a:xfrm>
          <a:prstGeom prst="rect">
            <a:avLst/>
          </a:prstGeom>
        </p:spPr>
        <p:txBody>
          <a:bodyPr vert="horz" lIns="0" tIns="91440" rIns="0" bIns="0" rtlCol="0" anchor="t">
            <a:noAutofit/>
          </a:bodyPr>
          <a:lstStyle>
            <a:lvl1pPr algn="l" defTabSz="914400" rtl="0" eaLnBrk="1" latinLnBrk="0" hangingPunct="1">
              <a:lnSpc>
                <a:spcPct val="80000"/>
              </a:lnSpc>
              <a:spcBef>
                <a:spcPct val="0"/>
              </a:spcBef>
              <a:buNone/>
              <a:defRPr sz="3600" kern="1200" baseline="0">
                <a:solidFill>
                  <a:schemeClr val="tx1"/>
                </a:solidFill>
                <a:latin typeface="+mj-lt"/>
                <a:ea typeface="+mj-ea"/>
                <a:cs typeface="+mj-cs"/>
              </a:defRPr>
            </a:lvl1pPr>
          </a:lstStyle>
          <a:p>
            <a:r>
              <a:rPr lang="en-US" dirty="0"/>
              <a:t>large photo with text to left </a:t>
            </a:r>
          </a:p>
        </p:txBody>
      </p:sp>
      <p:sp>
        <p:nvSpPr>
          <p:cNvPr id="21" name="Text Placeholder 3">
            <a:extLst>
              <a:ext uri="{FF2B5EF4-FFF2-40B4-BE49-F238E27FC236}">
                <a16:creationId xmlns:a16="http://schemas.microsoft.com/office/drawing/2014/main" id="{BD5D9AA2-0CB9-E74B-81CB-100808BED3FD}"/>
              </a:ext>
            </a:extLst>
          </p:cNvPr>
          <p:cNvSpPr>
            <a:spLocks noGrp="1"/>
          </p:cNvSpPr>
          <p:nvPr>
            <p:ph type="body" sz="quarter" idx="32"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Tree>
    <p:extLst>
      <p:ext uri="{BB962C8B-B14F-4D97-AF65-F5344CB8AC3E}">
        <p14:creationId xmlns:p14="http://schemas.microsoft.com/office/powerpoint/2010/main" val="3175752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ndscape with callou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C3F653-F6A8-4AEF-9FF5-5D5B1EC8F8B7}"/>
              </a:ext>
            </a:extLst>
          </p:cNvPr>
          <p:cNvSpPr>
            <a:spLocks noGrp="1"/>
          </p:cNvSpPr>
          <p:nvPr>
            <p:ph type="ftr" sz="quarter" idx="11"/>
          </p:nvPr>
        </p:nvSpPr>
        <p:spPr>
          <a:xfrm>
            <a:off x="5193264" y="6629399"/>
            <a:ext cx="1426860" cy="228601"/>
          </a:xfrm>
          <a:prstGeom prst="rect">
            <a:avLst/>
          </a:prstGeom>
        </p:spPr>
        <p:txBody>
          <a:bodyPr/>
          <a:lstStyle/>
          <a:p>
            <a:r>
              <a:rPr lang="en-US" dirty="0"/>
              <a:t>proprietary &amp; confidential</a:t>
            </a:r>
          </a:p>
        </p:txBody>
      </p:sp>
      <p:sp>
        <p:nvSpPr>
          <p:cNvPr id="6" name="Slide Number Placeholder 5">
            <a:extLst>
              <a:ext uri="{FF2B5EF4-FFF2-40B4-BE49-F238E27FC236}">
                <a16:creationId xmlns:a16="http://schemas.microsoft.com/office/drawing/2014/main" id="{31729908-8336-40C2-B1A9-731E1CADD8B2}"/>
              </a:ext>
            </a:extLst>
          </p:cNvPr>
          <p:cNvSpPr>
            <a:spLocks noGrp="1"/>
          </p:cNvSpPr>
          <p:nvPr>
            <p:ph type="sldNum" sz="quarter" idx="12"/>
          </p:nvPr>
        </p:nvSpPr>
        <p:spPr/>
        <p:txBody>
          <a:bodyPr/>
          <a:lstStyle/>
          <a:p>
            <a:fld id="{6AB5B0E8-4867-45E4-949A-F4C18B48AED8}" type="slidenum">
              <a:rPr lang="en-US" smtClean="0"/>
              <a:t>‹#›</a:t>
            </a:fld>
            <a:endParaRPr lang="en-US" dirty="0"/>
          </a:p>
        </p:txBody>
      </p:sp>
      <p:sp>
        <p:nvSpPr>
          <p:cNvPr id="15" name="Picture Placeholder 14">
            <a:extLst>
              <a:ext uri="{FF2B5EF4-FFF2-40B4-BE49-F238E27FC236}">
                <a16:creationId xmlns:a16="http://schemas.microsoft.com/office/drawing/2014/main" id="{EFC33B76-6818-4846-B129-3B12E41634B6}"/>
              </a:ext>
            </a:extLst>
          </p:cNvPr>
          <p:cNvSpPr>
            <a:spLocks noGrp="1"/>
          </p:cNvSpPr>
          <p:nvPr>
            <p:ph type="pic" sz="quarter" idx="13"/>
          </p:nvPr>
        </p:nvSpPr>
        <p:spPr>
          <a:xfrm>
            <a:off x="495300" y="1828800"/>
            <a:ext cx="11163300" cy="2665454"/>
          </a:xfrm>
        </p:spPr>
        <p:txBody>
          <a:bodyPr/>
          <a:lstStyle>
            <a:lvl1pPr marL="0" indent="0">
              <a:buNone/>
              <a:defRPr/>
            </a:lvl1pPr>
          </a:lstStyle>
          <a:p>
            <a:endParaRPr lang="en-US" dirty="0"/>
          </a:p>
        </p:txBody>
      </p:sp>
      <p:sp>
        <p:nvSpPr>
          <p:cNvPr id="16" name="Content Placeholder 10">
            <a:extLst>
              <a:ext uri="{FF2B5EF4-FFF2-40B4-BE49-F238E27FC236}">
                <a16:creationId xmlns:a16="http://schemas.microsoft.com/office/drawing/2014/main" id="{602ACBBA-9698-41D3-81D3-45F2721FF325}"/>
              </a:ext>
            </a:extLst>
          </p:cNvPr>
          <p:cNvSpPr>
            <a:spLocks noGrp="1"/>
          </p:cNvSpPr>
          <p:nvPr>
            <p:ph sz="quarter" idx="24" hasCustomPrompt="1"/>
          </p:nvPr>
        </p:nvSpPr>
        <p:spPr>
          <a:xfrm>
            <a:off x="3352800" y="4843390"/>
            <a:ext cx="5988920" cy="711590"/>
          </a:xfrm>
        </p:spPr>
        <p:txBody>
          <a:bodyPr>
            <a:noAutofit/>
          </a:bodyPr>
          <a:lstStyle>
            <a:lvl1pPr marL="0" indent="0">
              <a:buFontTx/>
              <a:buNone/>
              <a:defRPr sz="2400">
                <a:latin typeface="+mj-lt"/>
              </a:defRPr>
            </a:lvl1pPr>
          </a:lstStyle>
          <a:p>
            <a:pPr lvl="0"/>
            <a:r>
              <a:rPr lang="en-US" dirty="0"/>
              <a:t>Edit Master text styles large headline with gradient on key words</a:t>
            </a:r>
          </a:p>
        </p:txBody>
      </p:sp>
      <p:sp>
        <p:nvSpPr>
          <p:cNvPr id="8" name="Title 1">
            <a:extLst>
              <a:ext uri="{FF2B5EF4-FFF2-40B4-BE49-F238E27FC236}">
                <a16:creationId xmlns:a16="http://schemas.microsoft.com/office/drawing/2014/main" id="{012FCE74-9C3C-3D45-ABC8-D299978F7A9B}"/>
              </a:ext>
            </a:extLst>
          </p:cNvPr>
          <p:cNvSpPr txBox="1">
            <a:spLocks/>
          </p:cNvSpPr>
          <p:nvPr userDrawn="1"/>
        </p:nvSpPr>
        <p:spPr>
          <a:xfrm>
            <a:off x="511342" y="356616"/>
            <a:ext cx="10515600" cy="914400"/>
          </a:xfrm>
          <a:prstGeom prst="rect">
            <a:avLst/>
          </a:prstGeom>
        </p:spPr>
        <p:txBody>
          <a:bodyPr vert="horz" lIns="0" tIns="91440" rIns="0" bIns="0" rtlCol="0" anchor="t">
            <a:noAutofit/>
          </a:bodyPr>
          <a:lstStyle>
            <a:lvl1pPr algn="l" defTabSz="914400" rtl="0" eaLnBrk="1" latinLnBrk="0" hangingPunct="1">
              <a:lnSpc>
                <a:spcPct val="80000"/>
              </a:lnSpc>
              <a:spcBef>
                <a:spcPct val="0"/>
              </a:spcBef>
              <a:buNone/>
              <a:defRPr sz="3600" kern="1200" baseline="0">
                <a:solidFill>
                  <a:schemeClr val="tx1"/>
                </a:solidFill>
                <a:latin typeface="+mj-lt"/>
                <a:ea typeface="+mj-ea"/>
                <a:cs typeface="+mj-cs"/>
              </a:defRPr>
            </a:lvl1pPr>
          </a:lstStyle>
          <a:p>
            <a:r>
              <a:rPr lang="en-US" dirty="0"/>
              <a:t>large photo with text to left </a:t>
            </a:r>
          </a:p>
        </p:txBody>
      </p:sp>
      <p:sp>
        <p:nvSpPr>
          <p:cNvPr id="9" name="Text Placeholder 3">
            <a:extLst>
              <a:ext uri="{FF2B5EF4-FFF2-40B4-BE49-F238E27FC236}">
                <a16:creationId xmlns:a16="http://schemas.microsoft.com/office/drawing/2014/main" id="{4CC0B403-BA0B-6D4D-A1EC-EBDFADB4F6DF}"/>
              </a:ext>
            </a:extLst>
          </p:cNvPr>
          <p:cNvSpPr>
            <a:spLocks noGrp="1"/>
          </p:cNvSpPr>
          <p:nvPr>
            <p:ph type="body" sz="quarter" idx="32"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Tree>
    <p:extLst>
      <p:ext uri="{BB962C8B-B14F-4D97-AF65-F5344CB8AC3E}">
        <p14:creationId xmlns:p14="http://schemas.microsoft.com/office/powerpoint/2010/main" val="650837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 large image with headlin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BC28D0C-410B-4E80-9326-20E41EA5821A}"/>
              </a:ext>
            </a:extLst>
          </p:cNvPr>
          <p:cNvSpPr>
            <a:spLocks noGrp="1"/>
          </p:cNvSpPr>
          <p:nvPr>
            <p:ph type="pic" sz="quarter" idx="13"/>
          </p:nvPr>
        </p:nvSpPr>
        <p:spPr>
          <a:xfrm>
            <a:off x="0" y="0"/>
            <a:ext cx="12192000" cy="5997388"/>
          </a:xfrm>
        </p:spPr>
        <p:txBody>
          <a:bodyPr/>
          <a:lstStyle/>
          <a:p>
            <a:endParaRPr lang="en-US" dirty="0"/>
          </a:p>
        </p:txBody>
      </p:sp>
      <p:sp>
        <p:nvSpPr>
          <p:cNvPr id="5" name="Footer Placeholder 4">
            <a:extLst>
              <a:ext uri="{FF2B5EF4-FFF2-40B4-BE49-F238E27FC236}">
                <a16:creationId xmlns:a16="http://schemas.microsoft.com/office/drawing/2014/main" id="{35C3F653-F6A8-4AEF-9FF5-5D5B1EC8F8B7}"/>
              </a:ext>
            </a:extLst>
          </p:cNvPr>
          <p:cNvSpPr>
            <a:spLocks noGrp="1"/>
          </p:cNvSpPr>
          <p:nvPr>
            <p:ph type="ftr" sz="quarter" idx="11"/>
          </p:nvPr>
        </p:nvSpPr>
        <p:spPr>
          <a:xfrm>
            <a:off x="5193264" y="6629399"/>
            <a:ext cx="1426860" cy="228601"/>
          </a:xfrm>
          <a:prstGeom prst="rect">
            <a:avLst/>
          </a:prstGeom>
        </p:spPr>
        <p:txBody>
          <a:bodyPr/>
          <a:lstStyle/>
          <a:p>
            <a:r>
              <a:rPr lang="en-US" dirty="0"/>
              <a:t>proprietary &amp; confidential</a:t>
            </a:r>
          </a:p>
        </p:txBody>
      </p:sp>
      <p:sp>
        <p:nvSpPr>
          <p:cNvPr id="6" name="Slide Number Placeholder 5">
            <a:extLst>
              <a:ext uri="{FF2B5EF4-FFF2-40B4-BE49-F238E27FC236}">
                <a16:creationId xmlns:a16="http://schemas.microsoft.com/office/drawing/2014/main" id="{31729908-8336-40C2-B1A9-731E1CADD8B2}"/>
              </a:ext>
            </a:extLst>
          </p:cNvPr>
          <p:cNvSpPr>
            <a:spLocks noGrp="1"/>
          </p:cNvSpPr>
          <p:nvPr>
            <p:ph type="sldNum" sz="quarter" idx="12"/>
          </p:nvPr>
        </p:nvSpPr>
        <p:spPr/>
        <p:txBody>
          <a:bodyPr/>
          <a:lstStyle/>
          <a:p>
            <a:fld id="{6AB5B0E8-4867-45E4-949A-F4C18B48AED8}" type="slidenum">
              <a:rPr lang="en-US" smtClean="0"/>
              <a:t>‹#›</a:t>
            </a:fld>
            <a:endParaRPr lang="en-US" dirty="0"/>
          </a:p>
        </p:txBody>
      </p:sp>
      <p:sp>
        <p:nvSpPr>
          <p:cNvPr id="18" name="Content Placeholder 10">
            <a:extLst>
              <a:ext uri="{FF2B5EF4-FFF2-40B4-BE49-F238E27FC236}">
                <a16:creationId xmlns:a16="http://schemas.microsoft.com/office/drawing/2014/main" id="{0895D7B2-5871-49EB-8D61-7D5A706FA19C}"/>
              </a:ext>
            </a:extLst>
          </p:cNvPr>
          <p:cNvSpPr>
            <a:spLocks noGrp="1"/>
          </p:cNvSpPr>
          <p:nvPr>
            <p:ph sz="quarter" idx="24" hasCustomPrompt="1"/>
          </p:nvPr>
        </p:nvSpPr>
        <p:spPr>
          <a:xfrm>
            <a:off x="495300" y="2496543"/>
            <a:ext cx="4816642" cy="1697224"/>
          </a:xfrm>
        </p:spPr>
        <p:txBody>
          <a:bodyPr lIns="0">
            <a:noAutofit/>
          </a:bodyPr>
          <a:lstStyle>
            <a:lvl1pPr marL="0" indent="0">
              <a:buFontTx/>
              <a:buNone/>
              <a:defRPr sz="3600">
                <a:latin typeface="+mj-lt"/>
              </a:defRPr>
            </a:lvl1pPr>
          </a:lstStyle>
          <a:p>
            <a:pPr lvl="0"/>
            <a:r>
              <a:rPr lang="en-US" dirty="0"/>
              <a:t>Edit Master text styles large headline with gradient on key words</a:t>
            </a:r>
          </a:p>
        </p:txBody>
      </p:sp>
      <p:sp>
        <p:nvSpPr>
          <p:cNvPr id="8" name="Title 1">
            <a:extLst>
              <a:ext uri="{FF2B5EF4-FFF2-40B4-BE49-F238E27FC236}">
                <a16:creationId xmlns:a16="http://schemas.microsoft.com/office/drawing/2014/main" id="{1A1099C3-8894-D544-8448-0B88D75F90B3}"/>
              </a:ext>
            </a:extLst>
          </p:cNvPr>
          <p:cNvSpPr txBox="1">
            <a:spLocks/>
          </p:cNvSpPr>
          <p:nvPr userDrawn="1"/>
        </p:nvSpPr>
        <p:spPr>
          <a:xfrm>
            <a:off x="511342" y="356616"/>
            <a:ext cx="10515600" cy="914400"/>
          </a:xfrm>
          <a:prstGeom prst="rect">
            <a:avLst/>
          </a:prstGeom>
        </p:spPr>
        <p:txBody>
          <a:bodyPr vert="horz" lIns="0" tIns="91440" rIns="0" bIns="0" rtlCol="0" anchor="t">
            <a:noAutofit/>
          </a:bodyPr>
          <a:lstStyle>
            <a:lvl1pPr algn="l" defTabSz="914400" rtl="0" eaLnBrk="1" latinLnBrk="0" hangingPunct="1">
              <a:lnSpc>
                <a:spcPct val="80000"/>
              </a:lnSpc>
              <a:spcBef>
                <a:spcPct val="0"/>
              </a:spcBef>
              <a:buNone/>
              <a:defRPr sz="3600" kern="1200" baseline="0">
                <a:solidFill>
                  <a:schemeClr val="tx1"/>
                </a:solidFill>
                <a:latin typeface="+mj-lt"/>
                <a:ea typeface="+mj-ea"/>
                <a:cs typeface="+mj-cs"/>
              </a:defRPr>
            </a:lvl1pPr>
          </a:lstStyle>
          <a:p>
            <a:r>
              <a:rPr lang="en-US" dirty="0"/>
              <a:t>full bleed image with large headline</a:t>
            </a:r>
          </a:p>
        </p:txBody>
      </p:sp>
      <p:sp>
        <p:nvSpPr>
          <p:cNvPr id="9" name="Text Placeholder 3">
            <a:extLst>
              <a:ext uri="{FF2B5EF4-FFF2-40B4-BE49-F238E27FC236}">
                <a16:creationId xmlns:a16="http://schemas.microsoft.com/office/drawing/2014/main" id="{C321CA15-CA06-3F45-B10C-463F184C9486}"/>
              </a:ext>
            </a:extLst>
          </p:cNvPr>
          <p:cNvSpPr>
            <a:spLocks noGrp="1"/>
          </p:cNvSpPr>
          <p:nvPr>
            <p:ph type="body" sz="quarter" idx="32"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Tree>
    <p:extLst>
      <p:ext uri="{BB962C8B-B14F-4D97-AF65-F5344CB8AC3E}">
        <p14:creationId xmlns:p14="http://schemas.microsoft.com/office/powerpoint/2010/main" val="3306542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image with smaller tex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BC28D0C-410B-4E80-9326-20E41EA5821A}"/>
              </a:ext>
            </a:extLst>
          </p:cNvPr>
          <p:cNvSpPr>
            <a:spLocks noGrp="1"/>
          </p:cNvSpPr>
          <p:nvPr>
            <p:ph type="pic" sz="quarter" idx="13"/>
          </p:nvPr>
        </p:nvSpPr>
        <p:spPr>
          <a:xfrm>
            <a:off x="0" y="0"/>
            <a:ext cx="12192000" cy="5997388"/>
          </a:xfrm>
        </p:spPr>
        <p:txBody>
          <a:bodyPr/>
          <a:lstStyle>
            <a:lvl1pPr marL="0" indent="0">
              <a:buNone/>
              <a:defRPr/>
            </a:lvl1pPr>
          </a:lstStyle>
          <a:p>
            <a:endParaRPr lang="en-US" dirty="0"/>
          </a:p>
        </p:txBody>
      </p:sp>
      <p:sp>
        <p:nvSpPr>
          <p:cNvPr id="5" name="Footer Placeholder 4">
            <a:extLst>
              <a:ext uri="{FF2B5EF4-FFF2-40B4-BE49-F238E27FC236}">
                <a16:creationId xmlns:a16="http://schemas.microsoft.com/office/drawing/2014/main" id="{35C3F653-F6A8-4AEF-9FF5-5D5B1EC8F8B7}"/>
              </a:ext>
            </a:extLst>
          </p:cNvPr>
          <p:cNvSpPr>
            <a:spLocks noGrp="1"/>
          </p:cNvSpPr>
          <p:nvPr>
            <p:ph type="ftr" sz="quarter" idx="11"/>
          </p:nvPr>
        </p:nvSpPr>
        <p:spPr>
          <a:xfrm>
            <a:off x="5193264" y="6629399"/>
            <a:ext cx="1426860" cy="228601"/>
          </a:xfrm>
          <a:prstGeom prst="rect">
            <a:avLst/>
          </a:prstGeom>
        </p:spPr>
        <p:txBody>
          <a:bodyPr/>
          <a:lstStyle/>
          <a:p>
            <a:r>
              <a:rPr lang="en-US" dirty="0"/>
              <a:t>proprietary &amp; confidential</a:t>
            </a:r>
          </a:p>
        </p:txBody>
      </p:sp>
      <p:sp>
        <p:nvSpPr>
          <p:cNvPr id="6" name="Slide Number Placeholder 5">
            <a:extLst>
              <a:ext uri="{FF2B5EF4-FFF2-40B4-BE49-F238E27FC236}">
                <a16:creationId xmlns:a16="http://schemas.microsoft.com/office/drawing/2014/main" id="{31729908-8336-40C2-B1A9-731E1CADD8B2}"/>
              </a:ext>
            </a:extLst>
          </p:cNvPr>
          <p:cNvSpPr>
            <a:spLocks noGrp="1"/>
          </p:cNvSpPr>
          <p:nvPr>
            <p:ph type="sldNum" sz="quarter" idx="12"/>
          </p:nvPr>
        </p:nvSpPr>
        <p:spPr/>
        <p:txBody>
          <a:bodyPr/>
          <a:lstStyle/>
          <a:p>
            <a:fld id="{6AB5B0E8-4867-45E4-949A-F4C18B48AED8}" type="slidenum">
              <a:rPr lang="en-US" smtClean="0"/>
              <a:t>‹#›</a:t>
            </a:fld>
            <a:endParaRPr lang="en-US" dirty="0"/>
          </a:p>
        </p:txBody>
      </p:sp>
      <p:sp>
        <p:nvSpPr>
          <p:cNvPr id="7" name="Text Placeholder 10">
            <a:extLst>
              <a:ext uri="{FF2B5EF4-FFF2-40B4-BE49-F238E27FC236}">
                <a16:creationId xmlns:a16="http://schemas.microsoft.com/office/drawing/2014/main" id="{2C576B0C-5619-46BF-9321-EF241D09D681}"/>
              </a:ext>
            </a:extLst>
          </p:cNvPr>
          <p:cNvSpPr>
            <a:spLocks noGrp="1"/>
          </p:cNvSpPr>
          <p:nvPr>
            <p:ph type="body" sz="quarter" idx="16" hasCustomPrompt="1"/>
          </p:nvPr>
        </p:nvSpPr>
        <p:spPr>
          <a:xfrm>
            <a:off x="495300" y="1592579"/>
            <a:ext cx="4973303" cy="695324"/>
          </a:xfrm>
        </p:spPr>
        <p:txBody>
          <a:bodyPr lIns="0">
            <a:noAutofit/>
          </a:bodyPr>
          <a:lstStyle>
            <a:lvl1pPr marL="0" indent="0">
              <a:buNone/>
              <a:defRPr sz="1400">
                <a:latin typeface="Averta Bold" panose="00000800000000000000" pitchFamily="2" charset="0"/>
              </a:defRPr>
            </a:lvl1pPr>
          </a:lstStyle>
          <a:p>
            <a:pPr lvl="0"/>
            <a:r>
              <a:rPr lang="en-US" dirty="0"/>
              <a:t>EDIT MASTER TEXT STYLES</a:t>
            </a:r>
          </a:p>
        </p:txBody>
      </p:sp>
      <p:sp>
        <p:nvSpPr>
          <p:cNvPr id="9" name="Title 1">
            <a:extLst>
              <a:ext uri="{FF2B5EF4-FFF2-40B4-BE49-F238E27FC236}">
                <a16:creationId xmlns:a16="http://schemas.microsoft.com/office/drawing/2014/main" id="{71DCA923-2579-BE40-93D9-6E90C6CCD177}"/>
              </a:ext>
            </a:extLst>
          </p:cNvPr>
          <p:cNvSpPr txBox="1">
            <a:spLocks/>
          </p:cNvSpPr>
          <p:nvPr userDrawn="1"/>
        </p:nvSpPr>
        <p:spPr>
          <a:xfrm>
            <a:off x="511342" y="356616"/>
            <a:ext cx="10515600" cy="914400"/>
          </a:xfrm>
          <a:prstGeom prst="rect">
            <a:avLst/>
          </a:prstGeom>
        </p:spPr>
        <p:txBody>
          <a:bodyPr vert="horz" lIns="0" tIns="91440" rIns="0" bIns="0" rtlCol="0" anchor="t">
            <a:noAutofit/>
          </a:bodyPr>
          <a:lstStyle>
            <a:lvl1pPr algn="l" defTabSz="914400" rtl="0" eaLnBrk="1" latinLnBrk="0" hangingPunct="1">
              <a:lnSpc>
                <a:spcPct val="80000"/>
              </a:lnSpc>
              <a:spcBef>
                <a:spcPct val="0"/>
              </a:spcBef>
              <a:buNone/>
              <a:defRPr sz="3600" kern="1200" baseline="0">
                <a:solidFill>
                  <a:schemeClr val="tx1"/>
                </a:solidFill>
                <a:latin typeface="+mj-lt"/>
                <a:ea typeface="+mj-ea"/>
                <a:cs typeface="+mj-cs"/>
              </a:defRPr>
            </a:lvl1pPr>
          </a:lstStyle>
          <a:p>
            <a:r>
              <a:rPr lang="en-US" dirty="0"/>
              <a:t>full bleed image with smaller text</a:t>
            </a:r>
          </a:p>
        </p:txBody>
      </p:sp>
      <p:sp>
        <p:nvSpPr>
          <p:cNvPr id="10" name="Text Placeholder 3">
            <a:extLst>
              <a:ext uri="{FF2B5EF4-FFF2-40B4-BE49-F238E27FC236}">
                <a16:creationId xmlns:a16="http://schemas.microsoft.com/office/drawing/2014/main" id="{B0AFC812-1DBB-0041-AA34-454F9D357738}"/>
              </a:ext>
            </a:extLst>
          </p:cNvPr>
          <p:cNvSpPr>
            <a:spLocks noGrp="1"/>
          </p:cNvSpPr>
          <p:nvPr>
            <p:ph type="body" sz="quarter" idx="32"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Tree>
    <p:extLst>
      <p:ext uri="{BB962C8B-B14F-4D97-AF65-F5344CB8AC3E}">
        <p14:creationId xmlns:p14="http://schemas.microsoft.com/office/powerpoint/2010/main" val="24658562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with transparent text box">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BC28D0C-410B-4E80-9326-20E41EA5821A}"/>
              </a:ext>
            </a:extLst>
          </p:cNvPr>
          <p:cNvSpPr>
            <a:spLocks noGrp="1"/>
          </p:cNvSpPr>
          <p:nvPr>
            <p:ph type="pic" sz="quarter" idx="13"/>
          </p:nvPr>
        </p:nvSpPr>
        <p:spPr>
          <a:xfrm>
            <a:off x="0" y="0"/>
            <a:ext cx="12192000" cy="5997388"/>
          </a:xfrm>
        </p:spPr>
        <p:txBody>
          <a:bodyPr/>
          <a:lstStyle>
            <a:lvl1pPr marL="0" indent="0">
              <a:buNone/>
              <a:defRPr/>
            </a:lvl1pPr>
          </a:lstStyle>
          <a:p>
            <a:endParaRPr lang="en-US" dirty="0"/>
          </a:p>
        </p:txBody>
      </p:sp>
      <p:sp>
        <p:nvSpPr>
          <p:cNvPr id="5" name="Footer Placeholder 4">
            <a:extLst>
              <a:ext uri="{FF2B5EF4-FFF2-40B4-BE49-F238E27FC236}">
                <a16:creationId xmlns:a16="http://schemas.microsoft.com/office/drawing/2014/main" id="{35C3F653-F6A8-4AEF-9FF5-5D5B1EC8F8B7}"/>
              </a:ext>
            </a:extLst>
          </p:cNvPr>
          <p:cNvSpPr>
            <a:spLocks noGrp="1"/>
          </p:cNvSpPr>
          <p:nvPr>
            <p:ph type="ftr" sz="quarter" idx="11"/>
          </p:nvPr>
        </p:nvSpPr>
        <p:spPr>
          <a:xfrm>
            <a:off x="5193264" y="6629399"/>
            <a:ext cx="1426860" cy="228601"/>
          </a:xfrm>
          <a:prstGeom prst="rect">
            <a:avLst/>
          </a:prstGeom>
        </p:spPr>
        <p:txBody>
          <a:bodyPr/>
          <a:lstStyle/>
          <a:p>
            <a:r>
              <a:rPr lang="en-US" dirty="0"/>
              <a:t>proprietary &amp; confidential</a:t>
            </a:r>
          </a:p>
        </p:txBody>
      </p:sp>
      <p:sp>
        <p:nvSpPr>
          <p:cNvPr id="6" name="Slide Number Placeholder 5">
            <a:extLst>
              <a:ext uri="{FF2B5EF4-FFF2-40B4-BE49-F238E27FC236}">
                <a16:creationId xmlns:a16="http://schemas.microsoft.com/office/drawing/2014/main" id="{31729908-8336-40C2-B1A9-731E1CADD8B2}"/>
              </a:ext>
            </a:extLst>
          </p:cNvPr>
          <p:cNvSpPr>
            <a:spLocks noGrp="1"/>
          </p:cNvSpPr>
          <p:nvPr>
            <p:ph type="sldNum" sz="quarter" idx="12"/>
          </p:nvPr>
        </p:nvSpPr>
        <p:spPr/>
        <p:txBody>
          <a:bodyPr/>
          <a:lstStyle/>
          <a:p>
            <a:fld id="{6AB5B0E8-4867-45E4-949A-F4C18B48AED8}" type="slidenum">
              <a:rPr lang="en-US" smtClean="0"/>
              <a:t>‹#›</a:t>
            </a:fld>
            <a:endParaRPr lang="en-US" dirty="0"/>
          </a:p>
        </p:txBody>
      </p:sp>
      <p:sp>
        <p:nvSpPr>
          <p:cNvPr id="8" name="Text Placeholder 79">
            <a:extLst>
              <a:ext uri="{FF2B5EF4-FFF2-40B4-BE49-F238E27FC236}">
                <a16:creationId xmlns:a16="http://schemas.microsoft.com/office/drawing/2014/main" id="{55BC18F3-D3C5-47CC-8494-A03073300B36}"/>
              </a:ext>
            </a:extLst>
          </p:cNvPr>
          <p:cNvSpPr>
            <a:spLocks noGrp="1"/>
          </p:cNvSpPr>
          <p:nvPr>
            <p:ph type="body" sz="quarter" idx="20"/>
          </p:nvPr>
        </p:nvSpPr>
        <p:spPr>
          <a:xfrm>
            <a:off x="495300" y="1828801"/>
            <a:ext cx="4251960" cy="2667000"/>
          </a:xfrm>
          <a:solidFill>
            <a:schemeClr val="bg1">
              <a:alpha val="57000"/>
            </a:schemeClr>
          </a:solidFill>
        </p:spPr>
        <p:txBody>
          <a:bodyPr>
            <a:noAutofit/>
          </a:bodyPr>
          <a:lstStyle>
            <a:lvl1pPr marL="228600" indent="-228600">
              <a:buClr>
                <a:schemeClr val="accent3"/>
              </a:buClr>
              <a:buFont typeface="Averta" panose="00000500000000000000" pitchFamily="2" charset="0"/>
              <a:buChar char="‒"/>
              <a:defRPr sz="1200"/>
            </a:lvl1pPr>
          </a:lstStyle>
          <a:p>
            <a:pPr lvl="0"/>
            <a:r>
              <a:rPr lang="en-US" dirty="0"/>
              <a:t>Edit Master text styles</a:t>
            </a:r>
          </a:p>
        </p:txBody>
      </p:sp>
      <p:sp>
        <p:nvSpPr>
          <p:cNvPr id="9" name="Title 1">
            <a:extLst>
              <a:ext uri="{FF2B5EF4-FFF2-40B4-BE49-F238E27FC236}">
                <a16:creationId xmlns:a16="http://schemas.microsoft.com/office/drawing/2014/main" id="{8D0C4691-F13C-BC4B-B58D-6C315B974B66}"/>
              </a:ext>
            </a:extLst>
          </p:cNvPr>
          <p:cNvSpPr txBox="1">
            <a:spLocks/>
          </p:cNvSpPr>
          <p:nvPr userDrawn="1"/>
        </p:nvSpPr>
        <p:spPr>
          <a:xfrm>
            <a:off x="511342" y="356616"/>
            <a:ext cx="10515600" cy="914400"/>
          </a:xfrm>
          <a:prstGeom prst="rect">
            <a:avLst/>
          </a:prstGeom>
        </p:spPr>
        <p:txBody>
          <a:bodyPr vert="horz" lIns="0" tIns="91440" rIns="0" bIns="0" rtlCol="0" anchor="t">
            <a:noAutofit/>
          </a:bodyPr>
          <a:lstStyle>
            <a:lvl1pPr algn="l" defTabSz="914400" rtl="0" eaLnBrk="1" latinLnBrk="0" hangingPunct="1">
              <a:lnSpc>
                <a:spcPct val="80000"/>
              </a:lnSpc>
              <a:spcBef>
                <a:spcPct val="0"/>
              </a:spcBef>
              <a:buNone/>
              <a:defRPr sz="3600" kern="1200" baseline="0">
                <a:solidFill>
                  <a:schemeClr val="tx1"/>
                </a:solidFill>
                <a:latin typeface="+mj-lt"/>
                <a:ea typeface="+mj-ea"/>
                <a:cs typeface="+mj-cs"/>
              </a:defRPr>
            </a:lvl1pPr>
          </a:lstStyle>
          <a:p>
            <a:r>
              <a:rPr lang="en-US" dirty="0"/>
              <a:t>full bleed image with smaller text</a:t>
            </a:r>
          </a:p>
        </p:txBody>
      </p:sp>
      <p:sp>
        <p:nvSpPr>
          <p:cNvPr id="10" name="Text Placeholder 3">
            <a:extLst>
              <a:ext uri="{FF2B5EF4-FFF2-40B4-BE49-F238E27FC236}">
                <a16:creationId xmlns:a16="http://schemas.microsoft.com/office/drawing/2014/main" id="{C1243F12-01B3-E74D-9873-E2C3E9701CEB}"/>
              </a:ext>
            </a:extLst>
          </p:cNvPr>
          <p:cNvSpPr>
            <a:spLocks noGrp="1"/>
          </p:cNvSpPr>
          <p:nvPr>
            <p:ph type="body" sz="quarter" idx="32"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Tree>
    <p:extLst>
      <p:ext uri="{BB962C8B-B14F-4D97-AF65-F5344CB8AC3E}">
        <p14:creationId xmlns:p14="http://schemas.microsoft.com/office/powerpoint/2010/main" val="528694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with transparent text box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BC28D0C-410B-4E80-9326-20E41EA5821A}"/>
              </a:ext>
            </a:extLst>
          </p:cNvPr>
          <p:cNvSpPr>
            <a:spLocks noGrp="1"/>
          </p:cNvSpPr>
          <p:nvPr>
            <p:ph type="pic" sz="quarter" idx="13"/>
          </p:nvPr>
        </p:nvSpPr>
        <p:spPr>
          <a:xfrm>
            <a:off x="0" y="0"/>
            <a:ext cx="12192000" cy="5997388"/>
          </a:xfrm>
        </p:spPr>
        <p:txBody>
          <a:bodyPr/>
          <a:lstStyle>
            <a:lvl1pPr marL="0" indent="0">
              <a:buNone/>
              <a:defRPr/>
            </a:lvl1pPr>
          </a:lstStyle>
          <a:p>
            <a:endParaRPr lang="en-US" dirty="0"/>
          </a:p>
        </p:txBody>
      </p:sp>
      <p:sp>
        <p:nvSpPr>
          <p:cNvPr id="5" name="Footer Placeholder 4">
            <a:extLst>
              <a:ext uri="{FF2B5EF4-FFF2-40B4-BE49-F238E27FC236}">
                <a16:creationId xmlns:a16="http://schemas.microsoft.com/office/drawing/2014/main" id="{35C3F653-F6A8-4AEF-9FF5-5D5B1EC8F8B7}"/>
              </a:ext>
            </a:extLst>
          </p:cNvPr>
          <p:cNvSpPr>
            <a:spLocks noGrp="1"/>
          </p:cNvSpPr>
          <p:nvPr>
            <p:ph type="ftr" sz="quarter" idx="11"/>
          </p:nvPr>
        </p:nvSpPr>
        <p:spPr>
          <a:xfrm>
            <a:off x="5193264" y="6629399"/>
            <a:ext cx="1426860" cy="228601"/>
          </a:xfrm>
          <a:prstGeom prst="rect">
            <a:avLst/>
          </a:prstGeom>
        </p:spPr>
        <p:txBody>
          <a:bodyPr/>
          <a:lstStyle/>
          <a:p>
            <a:r>
              <a:rPr lang="en-US" dirty="0"/>
              <a:t>proprietary &amp; confidential</a:t>
            </a:r>
          </a:p>
        </p:txBody>
      </p:sp>
      <p:sp>
        <p:nvSpPr>
          <p:cNvPr id="6" name="Slide Number Placeholder 5">
            <a:extLst>
              <a:ext uri="{FF2B5EF4-FFF2-40B4-BE49-F238E27FC236}">
                <a16:creationId xmlns:a16="http://schemas.microsoft.com/office/drawing/2014/main" id="{31729908-8336-40C2-B1A9-731E1CADD8B2}"/>
              </a:ext>
            </a:extLst>
          </p:cNvPr>
          <p:cNvSpPr>
            <a:spLocks noGrp="1"/>
          </p:cNvSpPr>
          <p:nvPr>
            <p:ph type="sldNum" sz="quarter" idx="12"/>
          </p:nvPr>
        </p:nvSpPr>
        <p:spPr/>
        <p:txBody>
          <a:bodyPr/>
          <a:lstStyle/>
          <a:p>
            <a:fld id="{6AB5B0E8-4867-45E4-949A-F4C18B48AED8}" type="slidenum">
              <a:rPr lang="en-US" smtClean="0"/>
              <a:t>‹#›</a:t>
            </a:fld>
            <a:endParaRPr lang="en-US" dirty="0"/>
          </a:p>
        </p:txBody>
      </p:sp>
      <p:sp>
        <p:nvSpPr>
          <p:cNvPr id="8" name="Text Placeholder 79">
            <a:extLst>
              <a:ext uri="{FF2B5EF4-FFF2-40B4-BE49-F238E27FC236}">
                <a16:creationId xmlns:a16="http://schemas.microsoft.com/office/drawing/2014/main" id="{55BC18F3-D3C5-47CC-8494-A03073300B36}"/>
              </a:ext>
            </a:extLst>
          </p:cNvPr>
          <p:cNvSpPr>
            <a:spLocks noGrp="1"/>
          </p:cNvSpPr>
          <p:nvPr>
            <p:ph type="body" sz="quarter" idx="20"/>
          </p:nvPr>
        </p:nvSpPr>
        <p:spPr>
          <a:xfrm>
            <a:off x="7397496" y="1828800"/>
            <a:ext cx="4251960" cy="2667000"/>
          </a:xfrm>
          <a:solidFill>
            <a:schemeClr val="bg1">
              <a:alpha val="57000"/>
            </a:schemeClr>
          </a:solidFill>
        </p:spPr>
        <p:txBody>
          <a:bodyPr lIns="0">
            <a:noAutofit/>
          </a:bodyPr>
          <a:lstStyle>
            <a:lvl1pPr marL="228600" indent="-228600">
              <a:buClr>
                <a:schemeClr val="accent3"/>
              </a:buClr>
              <a:buFont typeface="Averta" panose="00000500000000000000" pitchFamily="2" charset="0"/>
              <a:buChar char="‒"/>
              <a:defRPr sz="1200"/>
            </a:lvl1pPr>
          </a:lstStyle>
          <a:p>
            <a:pPr lvl="0"/>
            <a:r>
              <a:rPr lang="en-US" dirty="0"/>
              <a:t>Edit Master text styles</a:t>
            </a:r>
          </a:p>
        </p:txBody>
      </p:sp>
      <p:sp>
        <p:nvSpPr>
          <p:cNvPr id="9" name="Title 1">
            <a:extLst>
              <a:ext uri="{FF2B5EF4-FFF2-40B4-BE49-F238E27FC236}">
                <a16:creationId xmlns:a16="http://schemas.microsoft.com/office/drawing/2014/main" id="{0A3F550D-CE27-A747-BFE3-28F8BC84F66B}"/>
              </a:ext>
            </a:extLst>
          </p:cNvPr>
          <p:cNvSpPr txBox="1">
            <a:spLocks/>
          </p:cNvSpPr>
          <p:nvPr userDrawn="1"/>
        </p:nvSpPr>
        <p:spPr>
          <a:xfrm>
            <a:off x="511342" y="356616"/>
            <a:ext cx="10515600" cy="914400"/>
          </a:xfrm>
          <a:prstGeom prst="rect">
            <a:avLst/>
          </a:prstGeom>
        </p:spPr>
        <p:txBody>
          <a:bodyPr vert="horz" lIns="0" tIns="91440" rIns="0" bIns="0" rtlCol="0" anchor="t">
            <a:noAutofit/>
          </a:bodyPr>
          <a:lstStyle>
            <a:lvl1pPr algn="l" defTabSz="914400" rtl="0" eaLnBrk="1" latinLnBrk="0" hangingPunct="1">
              <a:lnSpc>
                <a:spcPct val="80000"/>
              </a:lnSpc>
              <a:spcBef>
                <a:spcPct val="0"/>
              </a:spcBef>
              <a:buNone/>
              <a:defRPr sz="3600" kern="1200" baseline="0">
                <a:solidFill>
                  <a:schemeClr val="tx1"/>
                </a:solidFill>
                <a:latin typeface="+mj-lt"/>
                <a:ea typeface="+mj-ea"/>
                <a:cs typeface="+mj-cs"/>
              </a:defRPr>
            </a:lvl1pPr>
          </a:lstStyle>
          <a:p>
            <a:r>
              <a:rPr lang="en-US" dirty="0"/>
              <a:t>full bleed image with smaller text</a:t>
            </a:r>
          </a:p>
        </p:txBody>
      </p:sp>
      <p:sp>
        <p:nvSpPr>
          <p:cNvPr id="10" name="Text Placeholder 3">
            <a:extLst>
              <a:ext uri="{FF2B5EF4-FFF2-40B4-BE49-F238E27FC236}">
                <a16:creationId xmlns:a16="http://schemas.microsoft.com/office/drawing/2014/main" id="{1A48866F-8A8D-CB4B-9736-96126C0DF446}"/>
              </a:ext>
            </a:extLst>
          </p:cNvPr>
          <p:cNvSpPr>
            <a:spLocks noGrp="1"/>
          </p:cNvSpPr>
          <p:nvPr>
            <p:ph type="body" sz="quarter" idx="32"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Tree>
    <p:extLst>
      <p:ext uri="{BB962C8B-B14F-4D97-AF65-F5344CB8AC3E}">
        <p14:creationId xmlns:p14="http://schemas.microsoft.com/office/powerpoint/2010/main" val="3665640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9E479-061C-47B6-94F9-9BA945C83B6E}"/>
              </a:ext>
            </a:extLst>
          </p:cNvPr>
          <p:cNvSpPr>
            <a:spLocks noGrp="1"/>
          </p:cNvSpPr>
          <p:nvPr>
            <p:ph type="title" hasCustomPrompt="1"/>
          </p:nvPr>
        </p:nvSpPr>
        <p:spPr/>
        <p:txBody>
          <a:bodyPr/>
          <a:lstStyle>
            <a:lvl1pPr>
              <a:defRPr/>
            </a:lvl1pPr>
          </a:lstStyle>
          <a:p>
            <a:r>
              <a:rPr lang="en-US" dirty="0"/>
              <a:t>disclaimer</a:t>
            </a:r>
          </a:p>
        </p:txBody>
      </p:sp>
      <p:sp>
        <p:nvSpPr>
          <p:cNvPr id="5" name="Footer Placeholder 4">
            <a:extLst>
              <a:ext uri="{FF2B5EF4-FFF2-40B4-BE49-F238E27FC236}">
                <a16:creationId xmlns:a16="http://schemas.microsoft.com/office/drawing/2014/main" id="{35C3F653-F6A8-4AEF-9FF5-5D5B1EC8F8B7}"/>
              </a:ext>
            </a:extLst>
          </p:cNvPr>
          <p:cNvSpPr>
            <a:spLocks noGrp="1"/>
          </p:cNvSpPr>
          <p:nvPr>
            <p:ph type="ftr" sz="quarter" idx="11"/>
          </p:nvPr>
        </p:nvSpPr>
        <p:spPr>
          <a:xfrm>
            <a:off x="5193264" y="6629399"/>
            <a:ext cx="1426860" cy="228601"/>
          </a:xfrm>
          <a:prstGeom prst="rect">
            <a:avLst/>
          </a:prstGeom>
        </p:spPr>
        <p:txBody>
          <a:bodyPr/>
          <a:lstStyle/>
          <a:p>
            <a:r>
              <a:rPr lang="en-US" dirty="0"/>
              <a:t>proprietary &amp; confidential</a:t>
            </a:r>
          </a:p>
        </p:txBody>
      </p:sp>
      <p:sp>
        <p:nvSpPr>
          <p:cNvPr id="6" name="Slide Number Placeholder 5">
            <a:extLst>
              <a:ext uri="{FF2B5EF4-FFF2-40B4-BE49-F238E27FC236}">
                <a16:creationId xmlns:a16="http://schemas.microsoft.com/office/drawing/2014/main" id="{31729908-8336-40C2-B1A9-731E1CADD8B2}"/>
              </a:ext>
            </a:extLst>
          </p:cNvPr>
          <p:cNvSpPr>
            <a:spLocks noGrp="1"/>
          </p:cNvSpPr>
          <p:nvPr>
            <p:ph type="sldNum" sz="quarter" idx="12"/>
          </p:nvPr>
        </p:nvSpPr>
        <p:spPr/>
        <p:txBody>
          <a:bodyPr/>
          <a:lstStyle/>
          <a:p>
            <a:fld id="{6AB5B0E8-4867-45E4-949A-F4C18B48AED8}" type="slidenum">
              <a:rPr lang="en-US" smtClean="0"/>
              <a:t>‹#›</a:t>
            </a:fld>
            <a:endParaRPr lang="en-US" dirty="0"/>
          </a:p>
        </p:txBody>
      </p:sp>
      <p:sp>
        <p:nvSpPr>
          <p:cNvPr id="4" name="TextBox 3">
            <a:extLst>
              <a:ext uri="{FF2B5EF4-FFF2-40B4-BE49-F238E27FC236}">
                <a16:creationId xmlns:a16="http://schemas.microsoft.com/office/drawing/2014/main" id="{C8F88BCF-0AD4-4C77-8E41-09F57DBB5060}"/>
              </a:ext>
            </a:extLst>
          </p:cNvPr>
          <p:cNvSpPr txBox="1"/>
          <p:nvPr userDrawn="1"/>
        </p:nvSpPr>
        <p:spPr>
          <a:xfrm>
            <a:off x="6210300" y="1828800"/>
            <a:ext cx="5448300" cy="2914965"/>
          </a:xfrm>
          <a:prstGeom prst="rect">
            <a:avLst/>
          </a:prstGeom>
          <a:noFill/>
        </p:spPr>
        <p:txBody>
          <a:bodyPr wrap="square" lIns="0" rtlCol="0">
            <a:noAutofit/>
          </a:bodyPr>
          <a:lstStyle/>
          <a:p>
            <a:pPr>
              <a:lnSpc>
                <a:spcPts val="1300"/>
              </a:lnSpc>
            </a:pPr>
            <a:r>
              <a:rPr lang="en-US" sz="1000" dirty="0"/>
              <a:t>No representations or warranties are made by the Company as to the accuracy or reliability of any such statements or projections. Whether or not any such forward looking statements or projections are in fact achieved is subject to significant uncertainties and contingencies, many of which are beyond the control of the Company. Accordingly, no assurance can be given that any particular projection will be realized and actual results during the period or periods covered by any such projections may differ significantly from the projected results and such differences may be material. Statements contained herein describing documents and agreements are summaries only and such summaries are qualified in their entirety by</a:t>
            </a:r>
          </a:p>
          <a:p>
            <a:pPr>
              <a:lnSpc>
                <a:spcPts val="1300"/>
              </a:lnSpc>
            </a:pPr>
            <a:r>
              <a:rPr lang="en-US" sz="1000" dirty="0"/>
              <a:t>reference to such documents and agreements. </a:t>
            </a:r>
          </a:p>
          <a:p>
            <a:pPr>
              <a:lnSpc>
                <a:spcPts val="1300"/>
              </a:lnSpc>
            </a:pPr>
            <a:endParaRPr lang="en-US" sz="1000" dirty="0"/>
          </a:p>
          <a:p>
            <a:pPr>
              <a:lnSpc>
                <a:spcPts val="1300"/>
              </a:lnSpc>
            </a:pPr>
            <a:r>
              <a:rPr lang="en-US" sz="1000" dirty="0"/>
              <a:t>Nothing contained herein is, or shall be relied upon as, a promise or representation as to the past or future. The Company expressly disclaims any and all liability relating to or resulting from the use of this presentation. In addition, the information contained in this presentation is as of the date hereof, and the Company has no obligation to update or supplement such information or otherwise provide additional information, including in the event that such information becomes inaccurate.</a:t>
            </a:r>
          </a:p>
        </p:txBody>
      </p:sp>
      <p:sp>
        <p:nvSpPr>
          <p:cNvPr id="7" name="TextBox 6">
            <a:extLst>
              <a:ext uri="{FF2B5EF4-FFF2-40B4-BE49-F238E27FC236}">
                <a16:creationId xmlns:a16="http://schemas.microsoft.com/office/drawing/2014/main" id="{E32459B6-6AC7-4B41-B693-0BD3EF872C83}"/>
              </a:ext>
            </a:extLst>
          </p:cNvPr>
          <p:cNvSpPr txBox="1"/>
          <p:nvPr userDrawn="1"/>
        </p:nvSpPr>
        <p:spPr>
          <a:xfrm>
            <a:off x="511342" y="1828800"/>
            <a:ext cx="5432258" cy="3080330"/>
          </a:xfrm>
          <a:prstGeom prst="rect">
            <a:avLst/>
          </a:prstGeom>
          <a:noFill/>
        </p:spPr>
        <p:txBody>
          <a:bodyPr wrap="square" lIns="0" rtlCol="0">
            <a:noAutofit/>
          </a:bodyPr>
          <a:lstStyle/>
          <a:p>
            <a:pPr lvl="0">
              <a:lnSpc>
                <a:spcPts val="1300"/>
              </a:lnSpc>
            </a:pPr>
            <a:r>
              <a:rPr lang="en-US" sz="1000" dirty="0"/>
              <a:t>This presentation has been prepared by Avantor Performance Materials Holdings S.A. (“Avantor" or the "Company") for the exclusive use of the recipient hereof (the "Recipient"). Although the Company believes the information does not, when taken as a whole, contain any untrue statement of material fact or omit to state a material fact necessary in order to make the statements contained herein not materially misleading in light of the circumstances under which such statements are made, the Company does not make any representation, warranty or undertaking, either express or implied, as to the accuracy, completeness or reliability of the information contained in this presentation. Any estimates or projections contained in this presentation as to events that may occur in the future (including projections of future financial performance and forward looking statements) were prepared in good faith and based upon assumptions that the Company believed to be reasonable at the time presented.</a:t>
            </a:r>
          </a:p>
          <a:p>
            <a:pPr lvl="0">
              <a:lnSpc>
                <a:spcPts val="1300"/>
              </a:lnSpc>
            </a:pPr>
            <a:endParaRPr lang="en-US" sz="1000" dirty="0"/>
          </a:p>
          <a:p>
            <a:pPr lvl="0">
              <a:lnSpc>
                <a:spcPts val="1300"/>
              </a:lnSpc>
            </a:pPr>
            <a:r>
              <a:rPr lang="en-US" sz="1000" dirty="0"/>
              <a:t>The presentation may include certain forward-looking statements and projections provided by the Company. Any such statements and projections reflect various estimates and assumptions by the Company concerning anticipated results, believed by the Company to be reasonable at the time made and are not to be viewed as facts.</a:t>
            </a:r>
          </a:p>
          <a:p>
            <a:endParaRPr lang="en-US" sz="1000" dirty="0"/>
          </a:p>
        </p:txBody>
      </p:sp>
    </p:spTree>
    <p:extLst>
      <p:ext uri="{BB962C8B-B14F-4D97-AF65-F5344CB8AC3E}">
        <p14:creationId xmlns:p14="http://schemas.microsoft.com/office/powerpoint/2010/main" val="194580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with gradient callout ba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BC28D0C-410B-4E80-9326-20E41EA5821A}"/>
              </a:ext>
            </a:extLst>
          </p:cNvPr>
          <p:cNvSpPr>
            <a:spLocks noGrp="1"/>
          </p:cNvSpPr>
          <p:nvPr>
            <p:ph type="pic" sz="quarter" idx="13"/>
          </p:nvPr>
        </p:nvSpPr>
        <p:spPr>
          <a:xfrm>
            <a:off x="0" y="-57393"/>
            <a:ext cx="12192000" cy="5997388"/>
          </a:xfrm>
        </p:spPr>
        <p:txBody>
          <a:bodyPr/>
          <a:lstStyle>
            <a:lvl1pPr marL="0" indent="0">
              <a:buNone/>
              <a:defRPr/>
            </a:lvl1pPr>
          </a:lstStyle>
          <a:p>
            <a:endParaRPr lang="en-US" dirty="0"/>
          </a:p>
        </p:txBody>
      </p:sp>
      <p:sp>
        <p:nvSpPr>
          <p:cNvPr id="5" name="Footer Placeholder 4">
            <a:extLst>
              <a:ext uri="{FF2B5EF4-FFF2-40B4-BE49-F238E27FC236}">
                <a16:creationId xmlns:a16="http://schemas.microsoft.com/office/drawing/2014/main" id="{35C3F653-F6A8-4AEF-9FF5-5D5B1EC8F8B7}"/>
              </a:ext>
            </a:extLst>
          </p:cNvPr>
          <p:cNvSpPr>
            <a:spLocks noGrp="1"/>
          </p:cNvSpPr>
          <p:nvPr>
            <p:ph type="ftr" sz="quarter" idx="11"/>
          </p:nvPr>
        </p:nvSpPr>
        <p:spPr>
          <a:xfrm>
            <a:off x="5193264" y="6629399"/>
            <a:ext cx="1426860" cy="228601"/>
          </a:xfrm>
          <a:prstGeom prst="rect">
            <a:avLst/>
          </a:prstGeom>
        </p:spPr>
        <p:txBody>
          <a:bodyPr/>
          <a:lstStyle/>
          <a:p>
            <a:r>
              <a:rPr lang="en-US" dirty="0"/>
              <a:t>proprietary &amp; confidential</a:t>
            </a:r>
          </a:p>
        </p:txBody>
      </p:sp>
      <p:sp>
        <p:nvSpPr>
          <p:cNvPr id="6" name="Slide Number Placeholder 5">
            <a:extLst>
              <a:ext uri="{FF2B5EF4-FFF2-40B4-BE49-F238E27FC236}">
                <a16:creationId xmlns:a16="http://schemas.microsoft.com/office/drawing/2014/main" id="{31729908-8336-40C2-B1A9-731E1CADD8B2}"/>
              </a:ext>
            </a:extLst>
          </p:cNvPr>
          <p:cNvSpPr>
            <a:spLocks noGrp="1"/>
          </p:cNvSpPr>
          <p:nvPr>
            <p:ph type="sldNum" sz="quarter" idx="12"/>
          </p:nvPr>
        </p:nvSpPr>
        <p:spPr/>
        <p:txBody>
          <a:bodyPr/>
          <a:lstStyle/>
          <a:p>
            <a:fld id="{6AB5B0E8-4867-45E4-949A-F4C18B48AED8}" type="slidenum">
              <a:rPr lang="en-US" smtClean="0"/>
              <a:t>‹#›</a:t>
            </a:fld>
            <a:endParaRPr lang="en-US" dirty="0"/>
          </a:p>
        </p:txBody>
      </p:sp>
      <p:sp>
        <p:nvSpPr>
          <p:cNvPr id="9" name="Text Placeholder 8">
            <a:extLst>
              <a:ext uri="{FF2B5EF4-FFF2-40B4-BE49-F238E27FC236}">
                <a16:creationId xmlns:a16="http://schemas.microsoft.com/office/drawing/2014/main" id="{26630353-36EB-42AB-8C13-31CDE41351A3}"/>
              </a:ext>
            </a:extLst>
          </p:cNvPr>
          <p:cNvSpPr>
            <a:spLocks noGrp="1"/>
          </p:cNvSpPr>
          <p:nvPr>
            <p:ph type="body" sz="quarter" idx="14" hasCustomPrompt="1"/>
          </p:nvPr>
        </p:nvSpPr>
        <p:spPr>
          <a:xfrm>
            <a:off x="0" y="1828800"/>
            <a:ext cx="8801100" cy="351596"/>
          </a:xfrm>
          <a:gradFill>
            <a:gsLst>
              <a:gs pos="46000">
                <a:srgbClr val="15CE9D"/>
              </a:gs>
              <a:gs pos="0">
                <a:schemeClr val="accent3"/>
              </a:gs>
              <a:gs pos="100000">
                <a:schemeClr val="accent2"/>
              </a:gs>
            </a:gsLst>
            <a:lin ang="0" scaled="1"/>
          </a:gradFill>
        </p:spPr>
        <p:txBody>
          <a:bodyPr lIns="45720"/>
          <a:lstStyle>
            <a:lvl2pPr marL="457200" indent="0">
              <a:buNone/>
              <a:defRPr>
                <a:solidFill>
                  <a:schemeClr val="bg1"/>
                </a:solidFill>
              </a:defRPr>
            </a:lvl2pPr>
          </a:lstStyle>
          <a:p>
            <a:pPr lvl="1"/>
            <a:r>
              <a:rPr lang="en-US" dirty="0"/>
              <a:t>Edit Master text styles </a:t>
            </a:r>
          </a:p>
        </p:txBody>
      </p:sp>
      <p:sp>
        <p:nvSpPr>
          <p:cNvPr id="10" name="TextBox 9">
            <a:extLst>
              <a:ext uri="{FF2B5EF4-FFF2-40B4-BE49-F238E27FC236}">
                <a16:creationId xmlns:a16="http://schemas.microsoft.com/office/drawing/2014/main" id="{3007F580-23D4-4C3E-AF65-D9FD792F1CD8}"/>
              </a:ext>
            </a:extLst>
          </p:cNvPr>
          <p:cNvSpPr txBox="1"/>
          <p:nvPr userDrawn="1"/>
        </p:nvSpPr>
        <p:spPr>
          <a:xfrm>
            <a:off x="0" y="-2095500"/>
            <a:ext cx="184731" cy="369332"/>
          </a:xfrm>
          <a:prstGeom prst="rect">
            <a:avLst/>
          </a:prstGeom>
          <a:noFill/>
        </p:spPr>
        <p:txBody>
          <a:bodyPr wrap="none" rtlCol="0">
            <a:spAutoFit/>
          </a:bodyPr>
          <a:lstStyle/>
          <a:p>
            <a:endParaRPr lang="en-US" dirty="0"/>
          </a:p>
        </p:txBody>
      </p:sp>
      <p:sp>
        <p:nvSpPr>
          <p:cNvPr id="11" name="Title 1">
            <a:extLst>
              <a:ext uri="{FF2B5EF4-FFF2-40B4-BE49-F238E27FC236}">
                <a16:creationId xmlns:a16="http://schemas.microsoft.com/office/drawing/2014/main" id="{0298A092-2B1D-FA40-9C20-5DF78575527B}"/>
              </a:ext>
            </a:extLst>
          </p:cNvPr>
          <p:cNvSpPr txBox="1">
            <a:spLocks/>
          </p:cNvSpPr>
          <p:nvPr userDrawn="1"/>
        </p:nvSpPr>
        <p:spPr>
          <a:xfrm>
            <a:off x="511342" y="356616"/>
            <a:ext cx="10515600" cy="914400"/>
          </a:xfrm>
          <a:prstGeom prst="rect">
            <a:avLst/>
          </a:prstGeom>
        </p:spPr>
        <p:txBody>
          <a:bodyPr vert="horz" lIns="0" tIns="91440" rIns="0" bIns="0" rtlCol="0" anchor="t">
            <a:noAutofit/>
          </a:bodyPr>
          <a:lstStyle>
            <a:lvl1pPr algn="l" defTabSz="914400" rtl="0" eaLnBrk="1" latinLnBrk="0" hangingPunct="1">
              <a:lnSpc>
                <a:spcPct val="80000"/>
              </a:lnSpc>
              <a:spcBef>
                <a:spcPct val="0"/>
              </a:spcBef>
              <a:buNone/>
              <a:defRPr sz="3600" kern="1200" baseline="0">
                <a:solidFill>
                  <a:schemeClr val="tx1"/>
                </a:solidFill>
                <a:latin typeface="+mj-lt"/>
                <a:ea typeface="+mj-ea"/>
                <a:cs typeface="+mj-cs"/>
              </a:defRPr>
            </a:lvl1pPr>
          </a:lstStyle>
          <a:p>
            <a:r>
              <a:rPr lang="en-US" dirty="0"/>
              <a:t>full bleed image with smaller text</a:t>
            </a:r>
          </a:p>
        </p:txBody>
      </p:sp>
      <p:sp>
        <p:nvSpPr>
          <p:cNvPr id="13" name="Text Placeholder 3">
            <a:extLst>
              <a:ext uri="{FF2B5EF4-FFF2-40B4-BE49-F238E27FC236}">
                <a16:creationId xmlns:a16="http://schemas.microsoft.com/office/drawing/2014/main" id="{65FEEC8B-3049-0E41-899C-6210D7EA366B}"/>
              </a:ext>
            </a:extLst>
          </p:cNvPr>
          <p:cNvSpPr>
            <a:spLocks noGrp="1"/>
          </p:cNvSpPr>
          <p:nvPr>
            <p:ph type="body" sz="quarter" idx="32"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Tree>
    <p:extLst>
      <p:ext uri="{BB962C8B-B14F-4D97-AF65-F5344CB8AC3E}">
        <p14:creationId xmlns:p14="http://schemas.microsoft.com/office/powerpoint/2010/main" val="148869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75E57-800E-423A-B6C9-280169811F07}"/>
              </a:ext>
            </a:extLst>
          </p:cNvPr>
          <p:cNvSpPr>
            <a:spLocks noGrp="1"/>
          </p:cNvSpPr>
          <p:nvPr>
            <p:ph type="title" hasCustomPrompt="1"/>
          </p:nvPr>
        </p:nvSpPr>
        <p:spPr>
          <a:xfrm>
            <a:off x="511342" y="356616"/>
            <a:ext cx="8448174" cy="914400"/>
          </a:xfrm>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BEF7E4EF-B4E7-4A85-87FE-AFAAC1C0ECB6}"/>
              </a:ext>
            </a:extLst>
          </p:cNvPr>
          <p:cNvSpPr>
            <a:spLocks noGrp="1"/>
          </p:cNvSpPr>
          <p:nvPr>
            <p:ph sz="half" idx="1"/>
          </p:nvPr>
        </p:nvSpPr>
        <p:spPr>
          <a:xfrm>
            <a:off x="495300" y="1828800"/>
            <a:ext cx="5448300" cy="3902927"/>
          </a:xfrm>
        </p:spPr>
        <p:txBody>
          <a:bodyPr/>
          <a:lstStyle>
            <a:lvl1pPr marL="228600" indent="-228600">
              <a:buClr>
                <a:schemeClr val="accent3"/>
              </a:buClr>
              <a:buFont typeface="Averta" panose="00000500000000000000" pitchFamily="2" charset="0"/>
              <a:buChar char="‒"/>
              <a:defRPr/>
            </a:lvl1pPr>
            <a:lvl2pPr marL="685800" indent="-228600">
              <a:buClr>
                <a:schemeClr val="accent3"/>
              </a:buClr>
              <a:buFont typeface="Averta" panose="00000500000000000000" pitchFamily="2" charset="0"/>
              <a:buChar char="‒"/>
              <a:defRPr/>
            </a:lvl2pPr>
            <a:lvl3pPr marL="1143000" indent="-228600">
              <a:buClr>
                <a:schemeClr val="accent3"/>
              </a:buClr>
              <a:buFont typeface="Averta" panose="00000500000000000000" pitchFamily="2" charset="0"/>
              <a:buChar char="‒"/>
              <a:defRPr/>
            </a:lvl3pPr>
            <a:lvl4pPr marL="1600200" indent="-228600">
              <a:buClr>
                <a:schemeClr val="accent3"/>
              </a:buClr>
              <a:buFont typeface="Averta" panose="00000500000000000000" pitchFamily="2" charset="0"/>
              <a:buChar char="‒"/>
              <a:defRPr/>
            </a:lvl4pPr>
            <a:lvl5pPr marL="2057400" indent="-228600">
              <a:buClr>
                <a:schemeClr val="accent3"/>
              </a:buClr>
              <a:buFont typeface="Averta" panose="00000500000000000000" pitchFamily="2"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32921202-573C-4362-AD82-F096F15D9F95}"/>
              </a:ext>
            </a:extLst>
          </p:cNvPr>
          <p:cNvSpPr>
            <a:spLocks noGrp="1"/>
          </p:cNvSpPr>
          <p:nvPr>
            <p:ph type="ftr" sz="quarter" idx="11"/>
          </p:nvPr>
        </p:nvSpPr>
        <p:spPr>
          <a:xfrm>
            <a:off x="5193264" y="6629399"/>
            <a:ext cx="1426860" cy="228601"/>
          </a:xfrm>
          <a:prstGeom prst="rect">
            <a:avLst/>
          </a:prstGeom>
        </p:spPr>
        <p:txBody>
          <a:bodyPr/>
          <a:lstStyle/>
          <a:p>
            <a:r>
              <a:rPr lang="en-US" dirty="0"/>
              <a:t>proprietary &amp; confidential</a:t>
            </a:r>
          </a:p>
        </p:txBody>
      </p:sp>
      <p:sp>
        <p:nvSpPr>
          <p:cNvPr id="7" name="Slide Number Placeholder 6">
            <a:extLst>
              <a:ext uri="{FF2B5EF4-FFF2-40B4-BE49-F238E27FC236}">
                <a16:creationId xmlns:a16="http://schemas.microsoft.com/office/drawing/2014/main" id="{39EFCACF-8DEB-4D99-B351-012A310B9340}"/>
              </a:ext>
            </a:extLst>
          </p:cNvPr>
          <p:cNvSpPr>
            <a:spLocks noGrp="1"/>
          </p:cNvSpPr>
          <p:nvPr>
            <p:ph type="sldNum" sz="quarter" idx="12"/>
          </p:nvPr>
        </p:nvSpPr>
        <p:spPr/>
        <p:txBody>
          <a:bodyPr/>
          <a:lstStyle/>
          <a:p>
            <a:fld id="{6AB5B0E8-4867-45E4-949A-F4C18B48AED8}" type="slidenum">
              <a:rPr lang="en-US" smtClean="0"/>
              <a:t>‹#›</a:t>
            </a:fld>
            <a:endParaRPr lang="en-US" dirty="0"/>
          </a:p>
        </p:txBody>
      </p:sp>
      <p:sp>
        <p:nvSpPr>
          <p:cNvPr id="8" name="Content Placeholder 2">
            <a:extLst>
              <a:ext uri="{FF2B5EF4-FFF2-40B4-BE49-F238E27FC236}">
                <a16:creationId xmlns:a16="http://schemas.microsoft.com/office/drawing/2014/main" id="{4113498D-04A4-4D8F-A842-032D0A57F4DB}"/>
              </a:ext>
            </a:extLst>
          </p:cNvPr>
          <p:cNvSpPr>
            <a:spLocks noGrp="1"/>
          </p:cNvSpPr>
          <p:nvPr>
            <p:ph sz="half" idx="13"/>
          </p:nvPr>
        </p:nvSpPr>
        <p:spPr>
          <a:xfrm>
            <a:off x="6210300" y="1851101"/>
            <a:ext cx="5448300" cy="3902927"/>
          </a:xfrm>
        </p:spPr>
        <p:txBody>
          <a:bodyPr/>
          <a:lstStyle>
            <a:lvl1pPr marL="228600" indent="-228600">
              <a:buClr>
                <a:schemeClr val="accent3"/>
              </a:buClr>
              <a:buFont typeface="Averta" panose="00000500000000000000" pitchFamily="2" charset="0"/>
              <a:buChar char="‒"/>
              <a:defRPr/>
            </a:lvl1pPr>
            <a:lvl2pPr marL="685800" indent="-228600">
              <a:buClr>
                <a:schemeClr val="accent3"/>
              </a:buClr>
              <a:buFont typeface="Averta" panose="00000500000000000000" pitchFamily="2" charset="0"/>
              <a:buChar char="‒"/>
              <a:defRPr/>
            </a:lvl2pPr>
            <a:lvl3pPr marL="1143000" indent="-228600">
              <a:buClr>
                <a:schemeClr val="accent3"/>
              </a:buClr>
              <a:buFont typeface="Averta" panose="00000500000000000000" pitchFamily="2" charset="0"/>
              <a:buChar char="‒"/>
              <a:defRPr/>
            </a:lvl3pPr>
            <a:lvl4pPr marL="1600200" indent="-228600">
              <a:buClr>
                <a:schemeClr val="accent3"/>
              </a:buClr>
              <a:buFont typeface="Averta" panose="00000500000000000000" pitchFamily="2" charset="0"/>
              <a:buChar char="‒"/>
              <a:defRPr/>
            </a:lvl4pPr>
            <a:lvl5pPr marL="2057400" indent="-228600">
              <a:buClr>
                <a:schemeClr val="accent3"/>
              </a:buClr>
              <a:buFont typeface="Averta" panose="00000500000000000000" pitchFamily="2"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74F67A8-FA48-3348-A8EE-D728CB516ACF}"/>
              </a:ext>
            </a:extLst>
          </p:cNvPr>
          <p:cNvSpPr>
            <a:spLocks noGrp="1"/>
          </p:cNvSpPr>
          <p:nvPr>
            <p:ph type="body" sz="quarter" idx="32"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Tree>
    <p:extLst>
      <p:ext uri="{BB962C8B-B14F-4D97-AF65-F5344CB8AC3E}">
        <p14:creationId xmlns:p14="http://schemas.microsoft.com/office/powerpoint/2010/main" val="20437982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with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8B7B6B-18B5-4549-B9DD-72CC29B0DA18}"/>
              </a:ext>
            </a:extLst>
          </p:cNvPr>
          <p:cNvSpPr>
            <a:spLocks noGrp="1"/>
          </p:cNvSpPr>
          <p:nvPr>
            <p:ph type="body" idx="1" hasCustomPrompt="1"/>
          </p:nvPr>
        </p:nvSpPr>
        <p:spPr>
          <a:xfrm>
            <a:off x="511342" y="1828799"/>
            <a:ext cx="5432259" cy="676275"/>
          </a:xfrm>
        </p:spPr>
        <p:txBody>
          <a:bodyPr anchor="b">
            <a:noAutofit/>
          </a:bodyPr>
          <a:lstStyle>
            <a:lvl1pPr marL="0" indent="0">
              <a:buNone/>
              <a:defRPr sz="1400" b="0">
                <a:latin typeface="Averta Bold" panose="000008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30F568D0-DF8B-47AE-9FEB-B6B4EB445A4D}"/>
              </a:ext>
            </a:extLst>
          </p:cNvPr>
          <p:cNvSpPr>
            <a:spLocks noGrp="1"/>
          </p:cNvSpPr>
          <p:nvPr>
            <p:ph sz="half" idx="2"/>
          </p:nvPr>
        </p:nvSpPr>
        <p:spPr>
          <a:xfrm>
            <a:off x="511343" y="2505075"/>
            <a:ext cx="5432258" cy="3324225"/>
          </a:xfrm>
        </p:spPr>
        <p:txBody>
          <a:bodyPr/>
          <a:lstStyle>
            <a:lvl1pPr marL="228600" indent="-228600">
              <a:buClr>
                <a:schemeClr val="accent3"/>
              </a:buClr>
              <a:buFont typeface="Averta" panose="00000500000000000000" pitchFamily="2" charset="0"/>
              <a:buChar char="‒"/>
              <a:defRPr sz="1800"/>
            </a:lvl1pPr>
            <a:lvl2pPr marL="685800" indent="-228600">
              <a:buClr>
                <a:schemeClr val="accent3"/>
              </a:buClr>
              <a:buFont typeface="Averta" panose="00000500000000000000" pitchFamily="2" charset="0"/>
              <a:buChar char="‒"/>
              <a:defRPr/>
            </a:lvl2pPr>
            <a:lvl3pPr marL="1143000" indent="-228600">
              <a:buClr>
                <a:schemeClr val="accent3"/>
              </a:buClr>
              <a:buFont typeface="Averta" panose="00000500000000000000" pitchFamily="2" charset="0"/>
              <a:buChar char="‒"/>
              <a:defRPr/>
            </a:lvl3pPr>
            <a:lvl4pPr marL="1600200" indent="-228600">
              <a:buClr>
                <a:schemeClr val="accent3"/>
              </a:buClr>
              <a:buFont typeface="Averta" panose="00000500000000000000" pitchFamily="2" charset="0"/>
              <a:buChar char="‒"/>
              <a:defRPr/>
            </a:lvl4pPr>
            <a:lvl5pPr marL="2057400" indent="-228600">
              <a:buClr>
                <a:schemeClr val="accent3"/>
              </a:buClr>
              <a:buFont typeface="Averta" panose="00000500000000000000" pitchFamily="2"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94E1CE6-C8FB-4F68-B236-1CEEEF181960}"/>
              </a:ext>
            </a:extLst>
          </p:cNvPr>
          <p:cNvSpPr>
            <a:spLocks noGrp="1"/>
          </p:cNvSpPr>
          <p:nvPr>
            <p:ph type="body" sz="quarter" idx="3" hasCustomPrompt="1"/>
          </p:nvPr>
        </p:nvSpPr>
        <p:spPr>
          <a:xfrm>
            <a:off x="6210300" y="1828799"/>
            <a:ext cx="5448300" cy="676275"/>
          </a:xfrm>
        </p:spPr>
        <p:txBody>
          <a:bodyPr anchor="b">
            <a:noAutofit/>
          </a:bodyPr>
          <a:lstStyle>
            <a:lvl1pPr marL="0" indent="0">
              <a:buNone/>
              <a:defRPr sz="1400" b="0">
                <a:latin typeface="Averta Bold" panose="000008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1F2701D-0F8C-4C2F-9C71-9794E3EBEA8B}"/>
              </a:ext>
            </a:extLst>
          </p:cNvPr>
          <p:cNvSpPr>
            <a:spLocks noGrp="1"/>
          </p:cNvSpPr>
          <p:nvPr>
            <p:ph sz="quarter" idx="4"/>
          </p:nvPr>
        </p:nvSpPr>
        <p:spPr>
          <a:xfrm>
            <a:off x="6210300" y="2505075"/>
            <a:ext cx="5448300" cy="3324225"/>
          </a:xfrm>
        </p:spPr>
        <p:txBody>
          <a:bodyPr/>
          <a:lstStyle>
            <a:lvl1pPr marL="228600" indent="-228600">
              <a:buClr>
                <a:schemeClr val="accent3"/>
              </a:buClr>
              <a:buFont typeface="Averta" panose="00000500000000000000" pitchFamily="2" charset="0"/>
              <a:buChar char="‒"/>
              <a:defRPr sz="1800"/>
            </a:lvl1pPr>
            <a:lvl2pPr marL="685800" indent="-228600">
              <a:buClr>
                <a:schemeClr val="accent3"/>
              </a:buClr>
              <a:buFont typeface="Averta" panose="00000500000000000000" pitchFamily="2" charset="0"/>
              <a:buChar char="‒"/>
              <a:defRPr/>
            </a:lvl2pPr>
            <a:lvl3pPr marL="1143000" indent="-228600">
              <a:buClr>
                <a:schemeClr val="accent3"/>
              </a:buClr>
              <a:buFont typeface="Averta" panose="00000500000000000000" pitchFamily="2" charset="0"/>
              <a:buChar char="‒"/>
              <a:defRPr/>
            </a:lvl3pPr>
            <a:lvl4pPr marL="1600200" indent="-228600">
              <a:buClr>
                <a:schemeClr val="accent3"/>
              </a:buClr>
              <a:buFont typeface="Averta" panose="00000500000000000000" pitchFamily="2" charset="0"/>
              <a:buChar char="‒"/>
              <a:defRPr/>
            </a:lvl4pPr>
            <a:lvl5pPr marL="2057400" indent="-228600">
              <a:buClr>
                <a:schemeClr val="accent3"/>
              </a:buClr>
              <a:buFont typeface="Averta" panose="00000500000000000000" pitchFamily="2"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C34E10D9-2F53-42C4-B1F4-DE2FA8C34C88}"/>
              </a:ext>
            </a:extLst>
          </p:cNvPr>
          <p:cNvSpPr>
            <a:spLocks noGrp="1"/>
          </p:cNvSpPr>
          <p:nvPr>
            <p:ph type="ftr" sz="quarter" idx="11"/>
          </p:nvPr>
        </p:nvSpPr>
        <p:spPr>
          <a:xfrm>
            <a:off x="5193264" y="6629399"/>
            <a:ext cx="1426860" cy="228601"/>
          </a:xfrm>
          <a:prstGeom prst="rect">
            <a:avLst/>
          </a:prstGeom>
        </p:spPr>
        <p:txBody>
          <a:bodyPr/>
          <a:lstStyle/>
          <a:p>
            <a:r>
              <a:rPr lang="en-US" dirty="0"/>
              <a:t>proprietary &amp; confidential</a:t>
            </a:r>
          </a:p>
        </p:txBody>
      </p:sp>
      <p:sp>
        <p:nvSpPr>
          <p:cNvPr id="9" name="Slide Number Placeholder 8">
            <a:extLst>
              <a:ext uri="{FF2B5EF4-FFF2-40B4-BE49-F238E27FC236}">
                <a16:creationId xmlns:a16="http://schemas.microsoft.com/office/drawing/2014/main" id="{0BD1B62F-E5E1-49CE-AF9C-DDEAE2060C7A}"/>
              </a:ext>
            </a:extLst>
          </p:cNvPr>
          <p:cNvSpPr>
            <a:spLocks noGrp="1"/>
          </p:cNvSpPr>
          <p:nvPr>
            <p:ph type="sldNum" sz="quarter" idx="12"/>
          </p:nvPr>
        </p:nvSpPr>
        <p:spPr/>
        <p:txBody>
          <a:bodyPr/>
          <a:lstStyle/>
          <a:p>
            <a:fld id="{6AB5B0E8-4867-45E4-949A-F4C18B48AED8}" type="slidenum">
              <a:rPr lang="en-US" smtClean="0"/>
              <a:t>‹#›</a:t>
            </a:fld>
            <a:endParaRPr lang="en-US" dirty="0"/>
          </a:p>
        </p:txBody>
      </p:sp>
      <p:sp>
        <p:nvSpPr>
          <p:cNvPr id="10" name="Title 1">
            <a:extLst>
              <a:ext uri="{FF2B5EF4-FFF2-40B4-BE49-F238E27FC236}">
                <a16:creationId xmlns:a16="http://schemas.microsoft.com/office/drawing/2014/main" id="{647D430A-16C3-4DF5-A40A-B3F5AEC47F09}"/>
              </a:ext>
            </a:extLst>
          </p:cNvPr>
          <p:cNvSpPr>
            <a:spLocks noGrp="1"/>
          </p:cNvSpPr>
          <p:nvPr>
            <p:ph type="title" hasCustomPrompt="1"/>
          </p:nvPr>
        </p:nvSpPr>
        <p:spPr>
          <a:xfrm>
            <a:off x="511342" y="331470"/>
            <a:ext cx="10515600" cy="1097280"/>
          </a:xfrm>
        </p:spPr>
        <p:txBody>
          <a:bodyPr/>
          <a:lstStyle/>
          <a:p>
            <a:r>
              <a:rPr lang="en-US" dirty="0" err="1"/>
              <a:t>mlick</a:t>
            </a:r>
            <a:r>
              <a:rPr lang="en-US" dirty="0"/>
              <a:t> to edit master title style</a:t>
            </a:r>
          </a:p>
        </p:txBody>
      </p:sp>
      <p:sp>
        <p:nvSpPr>
          <p:cNvPr id="12" name="Text Placeholder 3">
            <a:extLst>
              <a:ext uri="{FF2B5EF4-FFF2-40B4-BE49-F238E27FC236}">
                <a16:creationId xmlns:a16="http://schemas.microsoft.com/office/drawing/2014/main" id="{E409AFD3-E739-EB46-B846-142126342B22}"/>
              </a:ext>
            </a:extLst>
          </p:cNvPr>
          <p:cNvSpPr>
            <a:spLocks noGrp="1"/>
          </p:cNvSpPr>
          <p:nvPr>
            <p:ph type="body" sz="quarter" idx="32"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Tree>
    <p:extLst>
      <p:ext uri="{BB962C8B-B14F-4D97-AF65-F5344CB8AC3E}">
        <p14:creationId xmlns:p14="http://schemas.microsoft.com/office/powerpoint/2010/main" val="4728166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E5F3E-A6DD-4AFF-A8C7-4E9940F1D99A}"/>
              </a:ext>
            </a:extLst>
          </p:cNvPr>
          <p:cNvSpPr>
            <a:spLocks noGrp="1"/>
          </p:cNvSpPr>
          <p:nvPr>
            <p:ph type="title" hasCustomPrompt="1"/>
          </p:nvPr>
        </p:nvSpPr>
        <p:spPr>
          <a:xfrm>
            <a:off x="511342" y="330113"/>
            <a:ext cx="10515600" cy="914400"/>
          </a:xfrm>
        </p:spPr>
        <p:txBody>
          <a:bodyPr/>
          <a:lstStyle>
            <a:lvl1pPr>
              <a:defRPr/>
            </a:lvl1pPr>
          </a:lstStyle>
          <a:p>
            <a:r>
              <a:rPr lang="en-US" dirty="0"/>
              <a:t>blank template</a:t>
            </a:r>
          </a:p>
        </p:txBody>
      </p:sp>
      <p:sp>
        <p:nvSpPr>
          <p:cNvPr id="4" name="Footer Placeholder 3">
            <a:extLst>
              <a:ext uri="{FF2B5EF4-FFF2-40B4-BE49-F238E27FC236}">
                <a16:creationId xmlns:a16="http://schemas.microsoft.com/office/drawing/2014/main" id="{FCC0F19A-4B2B-4F97-B945-FA4D6E5E362D}"/>
              </a:ext>
            </a:extLst>
          </p:cNvPr>
          <p:cNvSpPr>
            <a:spLocks noGrp="1"/>
          </p:cNvSpPr>
          <p:nvPr>
            <p:ph type="ftr" sz="quarter" idx="11"/>
          </p:nvPr>
        </p:nvSpPr>
        <p:spPr>
          <a:xfrm>
            <a:off x="5193264" y="6629399"/>
            <a:ext cx="1426860" cy="228601"/>
          </a:xfrm>
          <a:prstGeom prst="rect">
            <a:avLst/>
          </a:prstGeom>
        </p:spPr>
        <p:txBody>
          <a:bodyPr/>
          <a:lstStyle/>
          <a:p>
            <a:r>
              <a:rPr lang="en-US" dirty="0"/>
              <a:t>proprietary &amp; confidential</a:t>
            </a:r>
          </a:p>
        </p:txBody>
      </p:sp>
      <p:sp>
        <p:nvSpPr>
          <p:cNvPr id="5" name="Slide Number Placeholder 4">
            <a:extLst>
              <a:ext uri="{FF2B5EF4-FFF2-40B4-BE49-F238E27FC236}">
                <a16:creationId xmlns:a16="http://schemas.microsoft.com/office/drawing/2014/main" id="{2C3CB393-0F52-4864-B662-EC7CC6D1A636}"/>
              </a:ext>
            </a:extLst>
          </p:cNvPr>
          <p:cNvSpPr>
            <a:spLocks noGrp="1"/>
          </p:cNvSpPr>
          <p:nvPr>
            <p:ph type="sldNum" sz="quarter" idx="12"/>
          </p:nvPr>
        </p:nvSpPr>
        <p:spPr/>
        <p:txBody>
          <a:bodyPr/>
          <a:lstStyle/>
          <a:p>
            <a:fld id="{6AB5B0E8-4867-45E4-949A-F4C18B48AED8}" type="slidenum">
              <a:rPr lang="en-US" smtClean="0"/>
              <a:t>‹#›</a:t>
            </a:fld>
            <a:endParaRPr lang="en-US" dirty="0"/>
          </a:p>
        </p:txBody>
      </p:sp>
      <p:sp>
        <p:nvSpPr>
          <p:cNvPr id="8" name="Text Placeholder 3">
            <a:extLst>
              <a:ext uri="{FF2B5EF4-FFF2-40B4-BE49-F238E27FC236}">
                <a16:creationId xmlns:a16="http://schemas.microsoft.com/office/drawing/2014/main" id="{9805287A-518C-044D-B963-F6420012B612}"/>
              </a:ext>
            </a:extLst>
          </p:cNvPr>
          <p:cNvSpPr>
            <a:spLocks noGrp="1"/>
          </p:cNvSpPr>
          <p:nvPr>
            <p:ph type="body" sz="quarter" idx="32"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Tree>
    <p:extLst>
      <p:ext uri="{BB962C8B-B14F-4D97-AF65-F5344CB8AC3E}">
        <p14:creationId xmlns:p14="http://schemas.microsoft.com/office/powerpoint/2010/main" val="231852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BB0EF1-9E9A-4526-837A-CCF4EF2D61C7}"/>
              </a:ext>
            </a:extLst>
          </p:cNvPr>
          <p:cNvSpPr>
            <a:spLocks noGrp="1"/>
          </p:cNvSpPr>
          <p:nvPr>
            <p:ph idx="1"/>
          </p:nvPr>
        </p:nvSpPr>
        <p:spPr>
          <a:xfrm>
            <a:off x="6210300" y="1828800"/>
            <a:ext cx="5448300" cy="4032250"/>
          </a:xfrm>
        </p:spPr>
        <p:txBody>
          <a:bodyPr/>
          <a:lstStyle>
            <a:lvl1pPr marL="228600" indent="-228600">
              <a:buClr>
                <a:schemeClr val="accent3"/>
              </a:buClr>
              <a:buFont typeface="Averta" panose="00000500000000000000" pitchFamily="2" charset="0"/>
              <a:buChar char="‒"/>
              <a:defRPr sz="2000"/>
            </a:lvl1pPr>
            <a:lvl2pPr marL="742950" indent="-285750">
              <a:buClr>
                <a:schemeClr val="accent3"/>
              </a:buClr>
              <a:buFont typeface="Averta" panose="00000500000000000000" pitchFamily="2" charset="0"/>
              <a:buChar char="‒"/>
              <a:defRPr sz="1800"/>
            </a:lvl2pPr>
            <a:lvl3pPr marL="1200150" indent="-285750">
              <a:buClr>
                <a:schemeClr val="accent3"/>
              </a:buClr>
              <a:buFont typeface="Averta" panose="00000500000000000000" pitchFamily="2" charset="0"/>
              <a:buChar char="‒"/>
              <a:defRPr sz="1600"/>
            </a:lvl3pPr>
            <a:lvl4pPr marL="1657350" indent="-285750">
              <a:buClr>
                <a:schemeClr val="accent3"/>
              </a:buClr>
              <a:buFont typeface="Averta" panose="00000500000000000000" pitchFamily="2" charset="0"/>
              <a:buChar char="‒"/>
              <a:defRPr sz="1600"/>
            </a:lvl4pPr>
            <a:lvl5pPr marL="2114550" indent="-285750">
              <a:buClr>
                <a:schemeClr val="accent3"/>
              </a:buClr>
              <a:buFont typeface="Averta" panose="00000500000000000000" pitchFamily="2" charset="0"/>
              <a:buChar char="‒"/>
              <a:defRPr sz="16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0A770CA5-9DB5-4156-9C2A-B6950B9665CB}"/>
              </a:ext>
            </a:extLst>
          </p:cNvPr>
          <p:cNvSpPr>
            <a:spLocks noGrp="1"/>
          </p:cNvSpPr>
          <p:nvPr>
            <p:ph type="ftr" sz="quarter" idx="11"/>
          </p:nvPr>
        </p:nvSpPr>
        <p:spPr>
          <a:xfrm>
            <a:off x="5193264" y="6629399"/>
            <a:ext cx="1426860" cy="228601"/>
          </a:xfrm>
          <a:prstGeom prst="rect">
            <a:avLst/>
          </a:prstGeom>
        </p:spPr>
        <p:txBody>
          <a:bodyPr/>
          <a:lstStyle/>
          <a:p>
            <a:r>
              <a:rPr lang="en-US" dirty="0"/>
              <a:t>proprietary &amp; confidential</a:t>
            </a:r>
          </a:p>
        </p:txBody>
      </p:sp>
      <p:sp>
        <p:nvSpPr>
          <p:cNvPr id="7" name="Slide Number Placeholder 6">
            <a:extLst>
              <a:ext uri="{FF2B5EF4-FFF2-40B4-BE49-F238E27FC236}">
                <a16:creationId xmlns:a16="http://schemas.microsoft.com/office/drawing/2014/main" id="{0848B5DE-5E34-4BB9-9C4B-8237CD4B089D}"/>
              </a:ext>
            </a:extLst>
          </p:cNvPr>
          <p:cNvSpPr>
            <a:spLocks noGrp="1"/>
          </p:cNvSpPr>
          <p:nvPr>
            <p:ph type="sldNum" sz="quarter" idx="12"/>
          </p:nvPr>
        </p:nvSpPr>
        <p:spPr/>
        <p:txBody>
          <a:bodyPr/>
          <a:lstStyle/>
          <a:p>
            <a:fld id="{6AB5B0E8-4867-45E4-949A-F4C18B48AED8}" type="slidenum">
              <a:rPr lang="en-US" smtClean="0"/>
              <a:t>‹#›</a:t>
            </a:fld>
            <a:endParaRPr lang="en-US" dirty="0"/>
          </a:p>
        </p:txBody>
      </p:sp>
      <p:sp>
        <p:nvSpPr>
          <p:cNvPr id="10" name="Title Placeholder 1">
            <a:extLst>
              <a:ext uri="{FF2B5EF4-FFF2-40B4-BE49-F238E27FC236}">
                <a16:creationId xmlns:a16="http://schemas.microsoft.com/office/drawing/2014/main" id="{6338FEA3-5996-45D6-B990-0B0BF398F823}"/>
              </a:ext>
            </a:extLst>
          </p:cNvPr>
          <p:cNvSpPr>
            <a:spLocks noGrp="1"/>
          </p:cNvSpPr>
          <p:nvPr>
            <p:ph type="title" hasCustomPrompt="1"/>
          </p:nvPr>
        </p:nvSpPr>
        <p:spPr>
          <a:xfrm>
            <a:off x="511342" y="356616"/>
            <a:ext cx="10515600" cy="914400"/>
          </a:xfrm>
          <a:prstGeom prst="rect">
            <a:avLst/>
          </a:prstGeom>
        </p:spPr>
        <p:txBody>
          <a:bodyPr vert="horz" lIns="0" tIns="91440" rIns="0" bIns="0" rtlCol="0" anchor="t">
            <a:normAutofit/>
          </a:bodyPr>
          <a:lstStyle/>
          <a:p>
            <a:r>
              <a:rPr lang="en-US" dirty="0"/>
              <a:t>click to edit Master title style</a:t>
            </a:r>
          </a:p>
        </p:txBody>
      </p:sp>
      <p:sp>
        <p:nvSpPr>
          <p:cNvPr id="11" name="Content Placeholder 2">
            <a:extLst>
              <a:ext uri="{FF2B5EF4-FFF2-40B4-BE49-F238E27FC236}">
                <a16:creationId xmlns:a16="http://schemas.microsoft.com/office/drawing/2014/main" id="{2615CD13-5E5F-499C-B427-2DB4C2E22430}"/>
              </a:ext>
            </a:extLst>
          </p:cNvPr>
          <p:cNvSpPr>
            <a:spLocks noGrp="1"/>
          </p:cNvSpPr>
          <p:nvPr>
            <p:ph idx="13"/>
          </p:nvPr>
        </p:nvSpPr>
        <p:spPr>
          <a:xfrm>
            <a:off x="495300" y="1828800"/>
            <a:ext cx="5448300" cy="4032250"/>
          </a:xfrm>
        </p:spPr>
        <p:txBody>
          <a:bodyPr/>
          <a:lstStyle>
            <a:lvl1pPr marL="228600" indent="-228600">
              <a:buClr>
                <a:schemeClr val="accent3"/>
              </a:buClr>
              <a:buFont typeface="Averta" panose="00000500000000000000" pitchFamily="2" charset="0"/>
              <a:buChar char="‒"/>
              <a:defRPr sz="2000"/>
            </a:lvl1pPr>
            <a:lvl2pPr marL="742950" indent="-285750">
              <a:buClr>
                <a:schemeClr val="accent3"/>
              </a:buClr>
              <a:buFont typeface="Averta" panose="00000500000000000000" pitchFamily="2" charset="0"/>
              <a:buChar char="‒"/>
              <a:defRPr sz="1800"/>
            </a:lvl2pPr>
            <a:lvl3pPr marL="1200150" indent="-285750">
              <a:buClr>
                <a:schemeClr val="accent3"/>
              </a:buClr>
              <a:buFont typeface="Averta" panose="00000500000000000000" pitchFamily="2" charset="0"/>
              <a:buChar char="‒"/>
              <a:defRPr sz="1600"/>
            </a:lvl3pPr>
            <a:lvl4pPr marL="1657350" indent="-285750">
              <a:buClr>
                <a:schemeClr val="accent3"/>
              </a:buClr>
              <a:buFont typeface="Averta" panose="00000500000000000000" pitchFamily="2" charset="0"/>
              <a:buChar char="‒"/>
              <a:defRPr sz="1600"/>
            </a:lvl4pPr>
            <a:lvl5pPr marL="2114550" indent="-285750">
              <a:buClr>
                <a:schemeClr val="accent3"/>
              </a:buClr>
              <a:buFont typeface="Averta" panose="00000500000000000000" pitchFamily="2" charset="0"/>
              <a:buChar char="‒"/>
              <a:defRPr sz="16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a:extLst>
              <a:ext uri="{FF2B5EF4-FFF2-40B4-BE49-F238E27FC236}">
                <a16:creationId xmlns:a16="http://schemas.microsoft.com/office/drawing/2014/main" id="{5828CFE1-3B7F-D144-A176-105A6480C75C}"/>
              </a:ext>
            </a:extLst>
          </p:cNvPr>
          <p:cNvSpPr>
            <a:spLocks noGrp="1"/>
          </p:cNvSpPr>
          <p:nvPr>
            <p:ph type="body" sz="quarter" idx="32"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Tree>
    <p:extLst>
      <p:ext uri="{BB962C8B-B14F-4D97-AF65-F5344CB8AC3E}">
        <p14:creationId xmlns:p14="http://schemas.microsoft.com/office/powerpoint/2010/main" val="1963469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E9B73-67F4-47D4-9E00-1019B49509FF}"/>
              </a:ext>
            </a:extLst>
          </p:cNvPr>
          <p:cNvSpPr>
            <a:spLocks noGrp="1"/>
          </p:cNvSpPr>
          <p:nvPr>
            <p:ph type="title" hasCustomPrompt="1"/>
          </p:nvPr>
        </p:nvSpPr>
        <p:spPr>
          <a:xfrm>
            <a:off x="511342" y="356616"/>
            <a:ext cx="10515600" cy="914400"/>
          </a:xfrm>
        </p:spPr>
        <p:txBody>
          <a:bodyPr tIns="91440"/>
          <a:lstStyle>
            <a:lvl1pPr>
              <a:defRPr/>
            </a:lvl1pPr>
          </a:lstStyle>
          <a:p>
            <a:r>
              <a:rPr lang="en-US" dirty="0"/>
              <a:t>click to edit Master title style</a:t>
            </a:r>
          </a:p>
        </p:txBody>
      </p:sp>
      <p:sp>
        <p:nvSpPr>
          <p:cNvPr id="3" name="Footer Placeholder 2">
            <a:extLst>
              <a:ext uri="{FF2B5EF4-FFF2-40B4-BE49-F238E27FC236}">
                <a16:creationId xmlns:a16="http://schemas.microsoft.com/office/drawing/2014/main" id="{406215A0-5120-4248-A314-FE74BE99EE7A}"/>
              </a:ext>
            </a:extLst>
          </p:cNvPr>
          <p:cNvSpPr>
            <a:spLocks noGrp="1"/>
          </p:cNvSpPr>
          <p:nvPr>
            <p:ph type="ftr" sz="quarter" idx="10"/>
          </p:nvPr>
        </p:nvSpPr>
        <p:spPr>
          <a:xfrm>
            <a:off x="5193264" y="6629399"/>
            <a:ext cx="1426860" cy="228601"/>
          </a:xfrm>
          <a:prstGeom prst="rect">
            <a:avLst/>
          </a:prstGeom>
        </p:spPr>
        <p:txBody>
          <a:bodyPr/>
          <a:lstStyle/>
          <a:p>
            <a:pPr algn="r"/>
            <a:r>
              <a:rPr lang="en-US" dirty="0"/>
              <a:t>proprietary &amp; confidential</a:t>
            </a:r>
          </a:p>
        </p:txBody>
      </p:sp>
      <p:sp>
        <p:nvSpPr>
          <p:cNvPr id="4" name="Slide Number Placeholder 3">
            <a:extLst>
              <a:ext uri="{FF2B5EF4-FFF2-40B4-BE49-F238E27FC236}">
                <a16:creationId xmlns:a16="http://schemas.microsoft.com/office/drawing/2014/main" id="{DEF6A6BD-170A-4932-9006-2244BFD1B650}"/>
              </a:ext>
            </a:extLst>
          </p:cNvPr>
          <p:cNvSpPr>
            <a:spLocks noGrp="1"/>
          </p:cNvSpPr>
          <p:nvPr>
            <p:ph type="sldNum" sz="quarter" idx="11"/>
          </p:nvPr>
        </p:nvSpPr>
        <p:spPr/>
        <p:txBody>
          <a:bodyPr/>
          <a:lstStyle/>
          <a:p>
            <a:fld id="{6AB5B0E8-4867-45E4-949A-F4C18B48AED8}" type="slidenum">
              <a:rPr lang="en-US" smtClean="0"/>
              <a:pPr/>
              <a:t>‹#›</a:t>
            </a:fld>
            <a:endParaRPr lang="en-US" dirty="0"/>
          </a:p>
        </p:txBody>
      </p:sp>
      <p:sp>
        <p:nvSpPr>
          <p:cNvPr id="5" name="Text Placeholder 3">
            <a:extLst>
              <a:ext uri="{FF2B5EF4-FFF2-40B4-BE49-F238E27FC236}">
                <a16:creationId xmlns:a16="http://schemas.microsoft.com/office/drawing/2014/main" id="{176BEC9D-F720-4BE2-AB24-EB23B8B510AD}"/>
              </a:ext>
            </a:extLst>
          </p:cNvPr>
          <p:cNvSpPr>
            <a:spLocks noGrp="1"/>
          </p:cNvSpPr>
          <p:nvPr>
            <p:ph type="body" sz="half" idx="2"/>
          </p:nvPr>
        </p:nvSpPr>
        <p:spPr>
          <a:xfrm>
            <a:off x="495300" y="1828800"/>
            <a:ext cx="5448299" cy="4000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Text Placeholder 3">
            <a:extLst>
              <a:ext uri="{FF2B5EF4-FFF2-40B4-BE49-F238E27FC236}">
                <a16:creationId xmlns:a16="http://schemas.microsoft.com/office/drawing/2014/main" id="{5B189452-CA31-4DF6-AB32-CC89BAB30C8E}"/>
              </a:ext>
            </a:extLst>
          </p:cNvPr>
          <p:cNvSpPr>
            <a:spLocks noGrp="1"/>
          </p:cNvSpPr>
          <p:nvPr>
            <p:ph type="body" sz="half" idx="13"/>
          </p:nvPr>
        </p:nvSpPr>
        <p:spPr>
          <a:xfrm>
            <a:off x="6210301" y="1828800"/>
            <a:ext cx="5448299" cy="4000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Text Placeholder 3">
            <a:extLst>
              <a:ext uri="{FF2B5EF4-FFF2-40B4-BE49-F238E27FC236}">
                <a16:creationId xmlns:a16="http://schemas.microsoft.com/office/drawing/2014/main" id="{F17FD36B-3F71-E145-9749-540469AA28B1}"/>
              </a:ext>
            </a:extLst>
          </p:cNvPr>
          <p:cNvSpPr>
            <a:spLocks noGrp="1"/>
          </p:cNvSpPr>
          <p:nvPr>
            <p:ph type="body" sz="quarter" idx="32"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Tree>
    <p:extLst>
      <p:ext uri="{BB962C8B-B14F-4D97-AF65-F5344CB8AC3E}">
        <p14:creationId xmlns:p14="http://schemas.microsoft.com/office/powerpoint/2010/main" val="18069159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E922440-09E1-46F9-A0F5-F9201472C0E5}"/>
              </a:ext>
            </a:extLst>
          </p:cNvPr>
          <p:cNvSpPr>
            <a:spLocks noGrp="1"/>
          </p:cNvSpPr>
          <p:nvPr>
            <p:ph type="pic" idx="1"/>
          </p:nvPr>
        </p:nvSpPr>
        <p:spPr>
          <a:xfrm>
            <a:off x="3352800" y="1828800"/>
            <a:ext cx="8305800" cy="4000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C79F4AC5-E906-4829-A7DF-67414EDCAAA0}"/>
              </a:ext>
            </a:extLst>
          </p:cNvPr>
          <p:cNvSpPr>
            <a:spLocks noGrp="1"/>
          </p:cNvSpPr>
          <p:nvPr>
            <p:ph type="body" sz="half" idx="2"/>
          </p:nvPr>
        </p:nvSpPr>
        <p:spPr>
          <a:xfrm>
            <a:off x="495301" y="1828800"/>
            <a:ext cx="2590800" cy="4000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ED57B71B-6282-47DF-B31F-C557507D0522}"/>
              </a:ext>
            </a:extLst>
          </p:cNvPr>
          <p:cNvSpPr>
            <a:spLocks noGrp="1"/>
          </p:cNvSpPr>
          <p:nvPr>
            <p:ph type="ftr" sz="quarter" idx="11"/>
          </p:nvPr>
        </p:nvSpPr>
        <p:spPr>
          <a:xfrm>
            <a:off x="5193264" y="6629399"/>
            <a:ext cx="1426860" cy="228601"/>
          </a:xfrm>
          <a:prstGeom prst="rect">
            <a:avLst/>
          </a:prstGeom>
        </p:spPr>
        <p:txBody>
          <a:bodyPr/>
          <a:lstStyle/>
          <a:p>
            <a:r>
              <a:rPr lang="en-US" dirty="0"/>
              <a:t>proprietary &amp; confidential</a:t>
            </a:r>
          </a:p>
        </p:txBody>
      </p:sp>
      <p:sp>
        <p:nvSpPr>
          <p:cNvPr id="7" name="Slide Number Placeholder 6">
            <a:extLst>
              <a:ext uri="{FF2B5EF4-FFF2-40B4-BE49-F238E27FC236}">
                <a16:creationId xmlns:a16="http://schemas.microsoft.com/office/drawing/2014/main" id="{BAF3D7B9-135C-4484-A5F3-D995AC2B5330}"/>
              </a:ext>
            </a:extLst>
          </p:cNvPr>
          <p:cNvSpPr>
            <a:spLocks noGrp="1"/>
          </p:cNvSpPr>
          <p:nvPr>
            <p:ph type="sldNum" sz="quarter" idx="12"/>
          </p:nvPr>
        </p:nvSpPr>
        <p:spPr/>
        <p:txBody>
          <a:bodyPr/>
          <a:lstStyle/>
          <a:p>
            <a:fld id="{6AB5B0E8-4867-45E4-949A-F4C18B48AED8}" type="slidenum">
              <a:rPr lang="en-US" smtClean="0"/>
              <a:t>‹#›</a:t>
            </a:fld>
            <a:endParaRPr lang="en-US" dirty="0"/>
          </a:p>
        </p:txBody>
      </p:sp>
      <p:sp>
        <p:nvSpPr>
          <p:cNvPr id="8" name="Title 1">
            <a:extLst>
              <a:ext uri="{FF2B5EF4-FFF2-40B4-BE49-F238E27FC236}">
                <a16:creationId xmlns:a16="http://schemas.microsoft.com/office/drawing/2014/main" id="{E3A7CC6F-B491-420B-A153-04FA867469AF}"/>
              </a:ext>
            </a:extLst>
          </p:cNvPr>
          <p:cNvSpPr>
            <a:spLocks noGrp="1"/>
          </p:cNvSpPr>
          <p:nvPr>
            <p:ph type="title" hasCustomPrompt="1"/>
          </p:nvPr>
        </p:nvSpPr>
        <p:spPr>
          <a:xfrm>
            <a:off x="512064" y="356616"/>
            <a:ext cx="10515600" cy="914400"/>
          </a:xfrm>
        </p:spPr>
        <p:txBody>
          <a:bodyPr/>
          <a:lstStyle>
            <a:lvl1pPr>
              <a:defRPr/>
            </a:lvl1pPr>
          </a:lstStyle>
          <a:p>
            <a:r>
              <a:rPr lang="en-US" dirty="0"/>
              <a:t>click to edit Master title style</a:t>
            </a:r>
          </a:p>
        </p:txBody>
      </p:sp>
      <p:sp>
        <p:nvSpPr>
          <p:cNvPr id="10" name="Text Placeholder 3">
            <a:extLst>
              <a:ext uri="{FF2B5EF4-FFF2-40B4-BE49-F238E27FC236}">
                <a16:creationId xmlns:a16="http://schemas.microsoft.com/office/drawing/2014/main" id="{B3A34ACA-6D95-BC41-A8A5-0D5AB4D85AB3}"/>
              </a:ext>
            </a:extLst>
          </p:cNvPr>
          <p:cNvSpPr>
            <a:spLocks noGrp="1"/>
          </p:cNvSpPr>
          <p:nvPr>
            <p:ph type="body" sz="quarter" idx="32"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Tree>
    <p:extLst>
      <p:ext uri="{BB962C8B-B14F-4D97-AF65-F5344CB8AC3E}">
        <p14:creationId xmlns:p14="http://schemas.microsoft.com/office/powerpoint/2010/main" val="9511007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 image with text overlap">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C3F653-F6A8-4AEF-9FF5-5D5B1EC8F8B7}"/>
              </a:ext>
            </a:extLst>
          </p:cNvPr>
          <p:cNvSpPr>
            <a:spLocks noGrp="1"/>
          </p:cNvSpPr>
          <p:nvPr>
            <p:ph type="ftr" sz="quarter" idx="11"/>
          </p:nvPr>
        </p:nvSpPr>
        <p:spPr>
          <a:xfrm>
            <a:off x="4768483" y="6629399"/>
            <a:ext cx="1426860" cy="228601"/>
          </a:xfrm>
          <a:prstGeom prst="rect">
            <a:avLst/>
          </a:prstGeom>
        </p:spPr>
        <p:txBody>
          <a:bodyPr/>
          <a:lstStyle/>
          <a:p>
            <a:r>
              <a:rPr lang="en-US" dirty="0"/>
              <a:t>proprietary &amp; confidential</a:t>
            </a:r>
          </a:p>
        </p:txBody>
      </p:sp>
      <p:sp>
        <p:nvSpPr>
          <p:cNvPr id="6" name="Slide Number Placeholder 5">
            <a:extLst>
              <a:ext uri="{FF2B5EF4-FFF2-40B4-BE49-F238E27FC236}">
                <a16:creationId xmlns:a16="http://schemas.microsoft.com/office/drawing/2014/main" id="{31729908-8336-40C2-B1A9-731E1CADD8B2}"/>
              </a:ext>
            </a:extLst>
          </p:cNvPr>
          <p:cNvSpPr>
            <a:spLocks noGrp="1"/>
          </p:cNvSpPr>
          <p:nvPr>
            <p:ph type="sldNum" sz="quarter" idx="12"/>
          </p:nvPr>
        </p:nvSpPr>
        <p:spPr/>
        <p:txBody>
          <a:bodyPr/>
          <a:lstStyle/>
          <a:p>
            <a:fld id="{6AB5B0E8-4867-45E4-949A-F4C18B48AED8}" type="slidenum">
              <a:rPr lang="en-US" smtClean="0"/>
              <a:t>‹#›</a:t>
            </a:fld>
            <a:endParaRPr lang="en-US" dirty="0"/>
          </a:p>
        </p:txBody>
      </p:sp>
      <p:sp>
        <p:nvSpPr>
          <p:cNvPr id="15" name="Picture Placeholder 14">
            <a:extLst>
              <a:ext uri="{FF2B5EF4-FFF2-40B4-BE49-F238E27FC236}">
                <a16:creationId xmlns:a16="http://schemas.microsoft.com/office/drawing/2014/main" id="{EFC33B76-6818-4846-B129-3B12E41634B6}"/>
              </a:ext>
            </a:extLst>
          </p:cNvPr>
          <p:cNvSpPr>
            <a:spLocks noGrp="1"/>
          </p:cNvSpPr>
          <p:nvPr>
            <p:ph type="pic" sz="quarter" idx="13"/>
          </p:nvPr>
        </p:nvSpPr>
        <p:spPr>
          <a:xfrm>
            <a:off x="3352800" y="995363"/>
            <a:ext cx="8305800" cy="4833937"/>
          </a:xfrm>
        </p:spPr>
        <p:txBody>
          <a:bodyPr/>
          <a:lstStyle/>
          <a:p>
            <a:endParaRPr lang="en-US" dirty="0"/>
          </a:p>
        </p:txBody>
      </p:sp>
      <p:sp>
        <p:nvSpPr>
          <p:cNvPr id="34" name="Text Placeholder 10">
            <a:extLst>
              <a:ext uri="{FF2B5EF4-FFF2-40B4-BE49-F238E27FC236}">
                <a16:creationId xmlns:a16="http://schemas.microsoft.com/office/drawing/2014/main" id="{BCADD20F-A1C5-4A77-AC8F-10B7AE103885}"/>
              </a:ext>
            </a:extLst>
          </p:cNvPr>
          <p:cNvSpPr>
            <a:spLocks noGrp="1"/>
          </p:cNvSpPr>
          <p:nvPr>
            <p:ph type="body" sz="quarter" idx="27" hasCustomPrompt="1"/>
          </p:nvPr>
        </p:nvSpPr>
        <p:spPr>
          <a:xfrm>
            <a:off x="511342" y="2044964"/>
            <a:ext cx="2559602" cy="219560"/>
          </a:xfrm>
        </p:spPr>
        <p:txBody>
          <a:bodyPr lIns="0">
            <a:noAutofit/>
          </a:bodyPr>
          <a:lstStyle>
            <a:lvl1pPr marL="0" indent="0">
              <a:buNone/>
              <a:defRPr sz="1200">
                <a:latin typeface="Averta Bold" panose="00000800000000000000" pitchFamily="2" charset="0"/>
              </a:defRPr>
            </a:lvl1pPr>
          </a:lstStyle>
          <a:p>
            <a:pPr lvl="0"/>
            <a:r>
              <a:rPr lang="en-US" dirty="0"/>
              <a:t>EDIT MASTER TEXT STYLES</a:t>
            </a:r>
          </a:p>
        </p:txBody>
      </p:sp>
      <p:sp>
        <p:nvSpPr>
          <p:cNvPr id="35" name="Text Placeholder 10">
            <a:extLst>
              <a:ext uri="{FF2B5EF4-FFF2-40B4-BE49-F238E27FC236}">
                <a16:creationId xmlns:a16="http://schemas.microsoft.com/office/drawing/2014/main" id="{8D344894-A3A7-45B4-AC67-8F3C14484417}"/>
              </a:ext>
            </a:extLst>
          </p:cNvPr>
          <p:cNvSpPr>
            <a:spLocks noGrp="1"/>
          </p:cNvSpPr>
          <p:nvPr>
            <p:ph type="body" sz="quarter" idx="16"/>
          </p:nvPr>
        </p:nvSpPr>
        <p:spPr>
          <a:xfrm>
            <a:off x="511342" y="2318313"/>
            <a:ext cx="4973303" cy="695324"/>
          </a:xfrm>
        </p:spPr>
        <p:txBody>
          <a:bodyPr lIns="0">
            <a:noAutofit/>
          </a:bodyPr>
          <a:lstStyle>
            <a:lvl1pPr marL="0" indent="0">
              <a:buNone/>
              <a:defRPr sz="1600"/>
            </a:lvl1pPr>
          </a:lstStyle>
          <a:p>
            <a:pPr lvl="0"/>
            <a:r>
              <a:rPr lang="en-US" dirty="0"/>
              <a:t>Edit Master text styles</a:t>
            </a:r>
          </a:p>
        </p:txBody>
      </p:sp>
      <p:sp>
        <p:nvSpPr>
          <p:cNvPr id="8" name="Title 1">
            <a:extLst>
              <a:ext uri="{FF2B5EF4-FFF2-40B4-BE49-F238E27FC236}">
                <a16:creationId xmlns:a16="http://schemas.microsoft.com/office/drawing/2014/main" id="{E2DE9E23-4081-A446-8090-BF4C88E8E044}"/>
              </a:ext>
            </a:extLst>
          </p:cNvPr>
          <p:cNvSpPr txBox="1">
            <a:spLocks/>
          </p:cNvSpPr>
          <p:nvPr userDrawn="1"/>
        </p:nvSpPr>
        <p:spPr>
          <a:xfrm>
            <a:off x="512064" y="356616"/>
            <a:ext cx="10515600" cy="914400"/>
          </a:xfrm>
          <a:prstGeom prst="rect">
            <a:avLst/>
          </a:prstGeom>
        </p:spPr>
        <p:txBody>
          <a:bodyPr vert="horz" lIns="0" tIns="91440" rIns="0" bIns="0" rtlCol="0" anchor="t">
            <a:noAutofit/>
          </a:bodyPr>
          <a:lstStyle>
            <a:lvl1pPr algn="l" defTabSz="914400" rtl="0" eaLnBrk="1" latinLnBrk="0" hangingPunct="1">
              <a:lnSpc>
                <a:spcPct val="80000"/>
              </a:lnSpc>
              <a:spcBef>
                <a:spcPct val="0"/>
              </a:spcBef>
              <a:buNone/>
              <a:defRPr sz="3600" kern="1200" baseline="0">
                <a:solidFill>
                  <a:schemeClr val="tx1"/>
                </a:solidFill>
                <a:latin typeface="+mj-lt"/>
                <a:ea typeface="+mj-ea"/>
                <a:cs typeface="+mj-cs"/>
              </a:defRPr>
            </a:lvl1pPr>
          </a:lstStyle>
          <a:p>
            <a:r>
              <a:rPr lang="en-US" dirty="0"/>
              <a:t>large photo with text to left</a:t>
            </a:r>
          </a:p>
        </p:txBody>
      </p:sp>
      <p:sp>
        <p:nvSpPr>
          <p:cNvPr id="9" name="Text Placeholder 3">
            <a:extLst>
              <a:ext uri="{FF2B5EF4-FFF2-40B4-BE49-F238E27FC236}">
                <a16:creationId xmlns:a16="http://schemas.microsoft.com/office/drawing/2014/main" id="{F99DE7C8-0DC7-254F-8852-AFD7C7069C3A}"/>
              </a:ext>
            </a:extLst>
          </p:cNvPr>
          <p:cNvSpPr>
            <a:spLocks noGrp="1"/>
          </p:cNvSpPr>
          <p:nvPr>
            <p:ph type="body" sz="quarter" idx="32"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Tree>
    <p:extLst>
      <p:ext uri="{BB962C8B-B14F-4D97-AF65-F5344CB8AC3E}">
        <p14:creationId xmlns:p14="http://schemas.microsoft.com/office/powerpoint/2010/main" val="25012291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 image with text overlap">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C3F653-F6A8-4AEF-9FF5-5D5B1EC8F8B7}"/>
              </a:ext>
            </a:extLst>
          </p:cNvPr>
          <p:cNvSpPr>
            <a:spLocks noGrp="1"/>
          </p:cNvSpPr>
          <p:nvPr>
            <p:ph type="ftr" sz="quarter" idx="11"/>
          </p:nvPr>
        </p:nvSpPr>
        <p:spPr>
          <a:xfrm>
            <a:off x="4768483" y="6629399"/>
            <a:ext cx="1426860" cy="228601"/>
          </a:xfrm>
          <a:prstGeom prst="rect">
            <a:avLst/>
          </a:prstGeom>
        </p:spPr>
        <p:txBody>
          <a:bodyPr/>
          <a:lstStyle/>
          <a:p>
            <a:r>
              <a:rPr lang="en-US" dirty="0"/>
              <a:t>proprietary &amp; confidential</a:t>
            </a:r>
          </a:p>
        </p:txBody>
      </p:sp>
      <p:sp>
        <p:nvSpPr>
          <p:cNvPr id="6" name="Slide Number Placeholder 5">
            <a:extLst>
              <a:ext uri="{FF2B5EF4-FFF2-40B4-BE49-F238E27FC236}">
                <a16:creationId xmlns:a16="http://schemas.microsoft.com/office/drawing/2014/main" id="{31729908-8336-40C2-B1A9-731E1CADD8B2}"/>
              </a:ext>
            </a:extLst>
          </p:cNvPr>
          <p:cNvSpPr>
            <a:spLocks noGrp="1"/>
          </p:cNvSpPr>
          <p:nvPr>
            <p:ph type="sldNum" sz="quarter" idx="12"/>
          </p:nvPr>
        </p:nvSpPr>
        <p:spPr/>
        <p:txBody>
          <a:bodyPr/>
          <a:lstStyle/>
          <a:p>
            <a:fld id="{6AB5B0E8-4867-45E4-949A-F4C18B48AED8}" type="slidenum">
              <a:rPr lang="en-US" smtClean="0"/>
              <a:t>‹#›</a:t>
            </a:fld>
            <a:endParaRPr lang="en-US" dirty="0"/>
          </a:p>
        </p:txBody>
      </p:sp>
      <p:sp>
        <p:nvSpPr>
          <p:cNvPr id="15" name="Picture Placeholder 14">
            <a:extLst>
              <a:ext uri="{FF2B5EF4-FFF2-40B4-BE49-F238E27FC236}">
                <a16:creationId xmlns:a16="http://schemas.microsoft.com/office/drawing/2014/main" id="{EFC33B76-6818-4846-B129-3B12E41634B6}"/>
              </a:ext>
            </a:extLst>
          </p:cNvPr>
          <p:cNvSpPr>
            <a:spLocks noGrp="1"/>
          </p:cNvSpPr>
          <p:nvPr>
            <p:ph type="pic" sz="quarter" idx="13"/>
          </p:nvPr>
        </p:nvSpPr>
        <p:spPr>
          <a:xfrm>
            <a:off x="3352800" y="995363"/>
            <a:ext cx="8305800" cy="4833937"/>
          </a:xfrm>
        </p:spPr>
        <p:txBody>
          <a:bodyPr/>
          <a:lstStyle/>
          <a:p>
            <a:endParaRPr lang="en-US" dirty="0"/>
          </a:p>
        </p:txBody>
      </p:sp>
      <p:sp>
        <p:nvSpPr>
          <p:cNvPr id="34" name="Text Placeholder 10">
            <a:extLst>
              <a:ext uri="{FF2B5EF4-FFF2-40B4-BE49-F238E27FC236}">
                <a16:creationId xmlns:a16="http://schemas.microsoft.com/office/drawing/2014/main" id="{BCADD20F-A1C5-4A77-AC8F-10B7AE103885}"/>
              </a:ext>
            </a:extLst>
          </p:cNvPr>
          <p:cNvSpPr>
            <a:spLocks noGrp="1"/>
          </p:cNvSpPr>
          <p:nvPr>
            <p:ph type="body" sz="quarter" idx="27" hasCustomPrompt="1"/>
          </p:nvPr>
        </p:nvSpPr>
        <p:spPr>
          <a:xfrm>
            <a:off x="511342" y="2044964"/>
            <a:ext cx="2559602" cy="219560"/>
          </a:xfrm>
        </p:spPr>
        <p:txBody>
          <a:bodyPr lIns="0">
            <a:noAutofit/>
          </a:bodyPr>
          <a:lstStyle>
            <a:lvl1pPr marL="0" indent="0">
              <a:buNone/>
              <a:defRPr sz="1200">
                <a:latin typeface="Averta Bold" panose="00000800000000000000" pitchFamily="2" charset="0"/>
              </a:defRPr>
            </a:lvl1pPr>
          </a:lstStyle>
          <a:p>
            <a:pPr lvl="0"/>
            <a:r>
              <a:rPr lang="en-US" dirty="0"/>
              <a:t>EDIT MASTER TEXT STYLES</a:t>
            </a:r>
          </a:p>
        </p:txBody>
      </p:sp>
      <p:sp>
        <p:nvSpPr>
          <p:cNvPr id="35" name="Text Placeholder 10">
            <a:extLst>
              <a:ext uri="{FF2B5EF4-FFF2-40B4-BE49-F238E27FC236}">
                <a16:creationId xmlns:a16="http://schemas.microsoft.com/office/drawing/2014/main" id="{8D344894-A3A7-45B4-AC67-8F3C14484417}"/>
              </a:ext>
            </a:extLst>
          </p:cNvPr>
          <p:cNvSpPr>
            <a:spLocks noGrp="1"/>
          </p:cNvSpPr>
          <p:nvPr>
            <p:ph type="body" sz="quarter" idx="16"/>
          </p:nvPr>
        </p:nvSpPr>
        <p:spPr>
          <a:xfrm>
            <a:off x="511342" y="2318313"/>
            <a:ext cx="4973303" cy="695324"/>
          </a:xfrm>
        </p:spPr>
        <p:txBody>
          <a:bodyPr lIns="0">
            <a:noAutofit/>
          </a:bodyPr>
          <a:lstStyle>
            <a:lvl1pPr marL="0" indent="0">
              <a:buNone/>
              <a:defRPr sz="1600"/>
            </a:lvl1pPr>
          </a:lstStyle>
          <a:p>
            <a:pPr lvl="0"/>
            <a:r>
              <a:rPr lang="en-US" dirty="0"/>
              <a:t>Edit Master text styles</a:t>
            </a:r>
          </a:p>
        </p:txBody>
      </p:sp>
      <p:sp>
        <p:nvSpPr>
          <p:cNvPr id="9" name="Text Placeholder 3">
            <a:extLst>
              <a:ext uri="{FF2B5EF4-FFF2-40B4-BE49-F238E27FC236}">
                <a16:creationId xmlns:a16="http://schemas.microsoft.com/office/drawing/2014/main" id="{EFBC9210-80FE-8841-B96C-34D34EECEAEE}"/>
              </a:ext>
            </a:extLst>
          </p:cNvPr>
          <p:cNvSpPr>
            <a:spLocks noGrp="1"/>
          </p:cNvSpPr>
          <p:nvPr>
            <p:ph type="body" sz="quarter" idx="32"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
        <p:nvSpPr>
          <p:cNvPr id="4" name="Text Placeholder 3">
            <a:extLst>
              <a:ext uri="{FF2B5EF4-FFF2-40B4-BE49-F238E27FC236}">
                <a16:creationId xmlns:a16="http://schemas.microsoft.com/office/drawing/2014/main" id="{30529B2E-C32D-4D42-AFD3-E49C3167B307}"/>
              </a:ext>
            </a:extLst>
          </p:cNvPr>
          <p:cNvSpPr>
            <a:spLocks noGrp="1"/>
          </p:cNvSpPr>
          <p:nvPr>
            <p:ph type="body" sz="quarter" idx="33" hasCustomPrompt="1"/>
          </p:nvPr>
        </p:nvSpPr>
        <p:spPr>
          <a:xfrm>
            <a:off x="511342" y="356616"/>
            <a:ext cx="9635290" cy="914400"/>
          </a:xfrm>
        </p:spPr>
        <p:txBody>
          <a:bodyPr tIns="91440"/>
          <a:lstStyle>
            <a:lvl1pPr marL="0" indent="0">
              <a:buNone/>
              <a:defRPr sz="3600">
                <a:latin typeface="+mj-lt"/>
              </a:defRPr>
            </a:lvl1pPr>
          </a:lstStyle>
          <a:p>
            <a:r>
              <a:rPr lang="en-US" dirty="0"/>
              <a:t>large photo with text to left</a:t>
            </a:r>
          </a:p>
        </p:txBody>
      </p:sp>
    </p:spTree>
    <p:extLst>
      <p:ext uri="{BB962C8B-B14F-4D97-AF65-F5344CB8AC3E}">
        <p14:creationId xmlns:p14="http://schemas.microsoft.com/office/powerpoint/2010/main" val="16624202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3"/>
          <p:cNvSpPr>
            <a:spLocks noGrp="1"/>
          </p:cNvSpPr>
          <p:nvPr>
            <p:ph sz="half" idx="2"/>
          </p:nvPr>
        </p:nvSpPr>
        <p:spPr>
          <a:xfrm>
            <a:off x="303356" y="1161182"/>
            <a:ext cx="11581651" cy="4734589"/>
          </a:xfrm>
          <a:prstGeom prst="rect">
            <a:avLst/>
          </a:prstGeom>
        </p:spPr>
        <p:txBody>
          <a:bodyPr lIns="91440" tIns="91440" rIns="91440" bIns="91440"/>
          <a:lstStyle>
            <a:lvl1pPr marL="0" indent="0">
              <a:spcBef>
                <a:spcPts val="800"/>
              </a:spcBef>
              <a:spcAft>
                <a:spcPts val="400"/>
              </a:spcAft>
              <a:buSzPct val="80000"/>
              <a:buNone/>
              <a:defRPr sz="2667">
                <a:solidFill>
                  <a:schemeClr val="tx1"/>
                </a:solidFill>
              </a:defRPr>
            </a:lvl1pPr>
            <a:lvl2pPr marL="231654" indent="-231654">
              <a:spcBef>
                <a:spcPts val="0"/>
              </a:spcBef>
              <a:spcAft>
                <a:spcPts val="400"/>
              </a:spcAft>
              <a:buClr>
                <a:srgbClr val="055799"/>
              </a:buClr>
              <a:buSzPct val="100000"/>
              <a:buFont typeface="Arial" pitchFamily="34" charset="0"/>
              <a:buChar char="•"/>
              <a:defRPr sz="2400">
                <a:solidFill>
                  <a:schemeClr val="tx1"/>
                </a:solidFill>
              </a:defRPr>
            </a:lvl2pPr>
            <a:lvl3pPr marL="493789" indent="-188981">
              <a:spcBef>
                <a:spcPts val="0"/>
              </a:spcBef>
              <a:spcAft>
                <a:spcPts val="400"/>
              </a:spcAft>
              <a:buClr>
                <a:srgbClr val="055799"/>
              </a:buClr>
              <a:buSzPct val="100000"/>
              <a:buFont typeface="Arial" pitchFamily="34" charset="0"/>
              <a:buChar char="•"/>
              <a:defRPr sz="2400">
                <a:solidFill>
                  <a:schemeClr val="tx1"/>
                </a:solidFill>
              </a:defRPr>
            </a:lvl3pPr>
            <a:lvl4pPr marL="762020" indent="-182885">
              <a:spcBef>
                <a:spcPts val="0"/>
              </a:spcBef>
              <a:spcAft>
                <a:spcPts val="400"/>
              </a:spcAft>
              <a:buClr>
                <a:srgbClr val="055799"/>
              </a:buClr>
              <a:buSzPct val="100000"/>
              <a:buFont typeface="Arial" pitchFamily="34" charset="0"/>
              <a:buChar char="•"/>
              <a:defRPr sz="2400">
                <a:solidFill>
                  <a:schemeClr val="tx1"/>
                </a:solidFill>
              </a:defRPr>
            </a:lvl4pPr>
            <a:lvl5pPr marL="1097307" indent="-182885">
              <a:spcBef>
                <a:spcPts val="0"/>
              </a:spcBef>
              <a:spcAft>
                <a:spcPts val="400"/>
              </a:spcAft>
              <a:buClr>
                <a:srgbClr val="055799"/>
              </a:buClr>
              <a:buSzPct val="100000"/>
              <a:buFont typeface="Arial" pitchFamily="34" charset="0"/>
              <a:buChar char="•"/>
              <a:defRPr sz="2400">
                <a:solidFill>
                  <a:schemeClr val="tx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p:cNvSpPr>
            <a:spLocks noGrp="1"/>
          </p:cNvSpPr>
          <p:nvPr>
            <p:ph type="sldNum" sz="quarter" idx="4"/>
          </p:nvPr>
        </p:nvSpPr>
        <p:spPr>
          <a:xfrm>
            <a:off x="5753392" y="6611779"/>
            <a:ext cx="685217" cy="246221"/>
          </a:xfrm>
          <a:prstGeom prst="rect">
            <a:avLst/>
          </a:prstGeom>
        </p:spPr>
        <p:txBody>
          <a:bodyPr vert="horz" lIns="0" tIns="0" rIns="0" bIns="0" rtlCol="0" anchor="ctr"/>
          <a:lstStyle>
            <a:lvl1pPr algn="ctr">
              <a:defRPr sz="800">
                <a:solidFill>
                  <a:schemeClr val="tx1">
                    <a:tint val="75000"/>
                  </a:schemeClr>
                </a:solidFill>
              </a:defRPr>
            </a:lvl1pPr>
          </a:lstStyle>
          <a:p>
            <a:fld id="{F9C3A17D-0C3D-4E6C-BFD9-FE2B6013081A}" type="slidenum">
              <a:rPr lang="en-US" smtClean="0">
                <a:solidFill>
                  <a:schemeClr val="tx2">
                    <a:lumMod val="20000"/>
                    <a:lumOff val="80000"/>
                  </a:schemeClr>
                </a:solidFill>
              </a:rPr>
              <a:pPr/>
              <a:t>‹#›</a:t>
            </a:fld>
            <a:endParaRPr lang="en-US" dirty="0"/>
          </a:p>
        </p:txBody>
      </p:sp>
      <p:sp>
        <p:nvSpPr>
          <p:cNvPr id="5" name="Title 1"/>
          <p:cNvSpPr>
            <a:spLocks noGrp="1"/>
          </p:cNvSpPr>
          <p:nvPr>
            <p:ph type="title" hasCustomPrompt="1"/>
          </p:nvPr>
        </p:nvSpPr>
        <p:spPr>
          <a:xfrm>
            <a:off x="304797" y="0"/>
            <a:ext cx="11582400" cy="1048512"/>
          </a:xfrm>
          <a:prstGeom prst="rect">
            <a:avLst/>
          </a:prstGeom>
        </p:spPr>
        <p:txBody>
          <a:bodyPr lIns="91440" tIns="91440" rIns="91440" bIns="91440" anchor="ctr"/>
          <a:lstStyle>
            <a:lvl1pPr>
              <a:defRPr sz="3200"/>
            </a:lvl1pPr>
          </a:lstStyle>
          <a:p>
            <a:r>
              <a:rPr lang="en-US" dirty="0"/>
              <a:t>Click to edit Slide Title</a:t>
            </a:r>
          </a:p>
        </p:txBody>
      </p:sp>
    </p:spTree>
    <p:extLst>
      <p:ext uri="{BB962C8B-B14F-4D97-AF65-F5344CB8AC3E}">
        <p14:creationId xmlns:p14="http://schemas.microsoft.com/office/powerpoint/2010/main" val="2809657007"/>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9E479-061C-47B6-94F9-9BA945C83B6E}"/>
              </a:ext>
            </a:extLst>
          </p:cNvPr>
          <p:cNvSpPr>
            <a:spLocks noGrp="1"/>
          </p:cNvSpPr>
          <p:nvPr>
            <p:ph type="title" hasCustomPrompt="1"/>
          </p:nvPr>
        </p:nvSpPr>
        <p:spPr>
          <a:xfrm>
            <a:off x="511342" y="352628"/>
            <a:ext cx="10515600" cy="914400"/>
          </a:xfrm>
        </p:spPr>
        <p:txBody>
          <a:bodyPr tIns="91440" rIns="0" bIns="0" anchor="t"/>
          <a:lstStyle>
            <a:lvl1pPr>
              <a:defRPr sz="3600"/>
            </a:lvl1pPr>
          </a:lstStyle>
          <a:p>
            <a:r>
              <a:rPr lang="en-US" dirty="0"/>
              <a:t>agenda</a:t>
            </a:r>
          </a:p>
        </p:txBody>
      </p:sp>
      <p:sp>
        <p:nvSpPr>
          <p:cNvPr id="5" name="Footer Placeholder 4">
            <a:extLst>
              <a:ext uri="{FF2B5EF4-FFF2-40B4-BE49-F238E27FC236}">
                <a16:creationId xmlns:a16="http://schemas.microsoft.com/office/drawing/2014/main" id="{35C3F653-F6A8-4AEF-9FF5-5D5B1EC8F8B7}"/>
              </a:ext>
            </a:extLst>
          </p:cNvPr>
          <p:cNvSpPr>
            <a:spLocks noGrp="1"/>
          </p:cNvSpPr>
          <p:nvPr>
            <p:ph type="ftr" sz="quarter" idx="11"/>
          </p:nvPr>
        </p:nvSpPr>
        <p:spPr>
          <a:xfrm>
            <a:off x="5193264" y="6629399"/>
            <a:ext cx="1426860" cy="228601"/>
          </a:xfrm>
          <a:prstGeom prst="rect">
            <a:avLst/>
          </a:prstGeom>
        </p:spPr>
        <p:txBody>
          <a:bodyPr/>
          <a:lstStyle/>
          <a:p>
            <a:r>
              <a:rPr lang="en-US" dirty="0"/>
              <a:t>proprietary &amp; confidential</a:t>
            </a:r>
          </a:p>
        </p:txBody>
      </p:sp>
      <p:sp>
        <p:nvSpPr>
          <p:cNvPr id="6" name="Slide Number Placeholder 5">
            <a:extLst>
              <a:ext uri="{FF2B5EF4-FFF2-40B4-BE49-F238E27FC236}">
                <a16:creationId xmlns:a16="http://schemas.microsoft.com/office/drawing/2014/main" id="{31729908-8336-40C2-B1A9-731E1CADD8B2}"/>
              </a:ext>
            </a:extLst>
          </p:cNvPr>
          <p:cNvSpPr>
            <a:spLocks noGrp="1"/>
          </p:cNvSpPr>
          <p:nvPr>
            <p:ph type="sldNum" sz="quarter" idx="12"/>
          </p:nvPr>
        </p:nvSpPr>
        <p:spPr/>
        <p:txBody>
          <a:bodyPr/>
          <a:lstStyle/>
          <a:p>
            <a:fld id="{6AB5B0E8-4867-45E4-949A-F4C18B48AED8}" type="slidenum">
              <a:rPr lang="en-US" smtClean="0"/>
              <a:t>‹#›</a:t>
            </a:fld>
            <a:endParaRPr lang="en-US" dirty="0"/>
          </a:p>
        </p:txBody>
      </p:sp>
      <p:cxnSp>
        <p:nvCxnSpPr>
          <p:cNvPr id="13" name="Straight Connector 12">
            <a:extLst>
              <a:ext uri="{FF2B5EF4-FFF2-40B4-BE49-F238E27FC236}">
                <a16:creationId xmlns:a16="http://schemas.microsoft.com/office/drawing/2014/main" id="{1A25087E-77ED-4714-BF08-C30B340108F0}"/>
              </a:ext>
            </a:extLst>
          </p:cNvPr>
          <p:cNvCxnSpPr/>
          <p:nvPr userDrawn="1"/>
        </p:nvCxnSpPr>
        <p:spPr>
          <a:xfrm>
            <a:off x="495300" y="3162300"/>
            <a:ext cx="25908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55138A5-37CE-4BDA-AB0D-E5BD0C536143}"/>
              </a:ext>
            </a:extLst>
          </p:cNvPr>
          <p:cNvCxnSpPr/>
          <p:nvPr userDrawn="1"/>
        </p:nvCxnSpPr>
        <p:spPr>
          <a:xfrm>
            <a:off x="3352800" y="3162300"/>
            <a:ext cx="25908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7E07AAD-13A8-490D-B0F0-BB71ABEC42AF}"/>
              </a:ext>
            </a:extLst>
          </p:cNvPr>
          <p:cNvCxnSpPr/>
          <p:nvPr userDrawn="1"/>
        </p:nvCxnSpPr>
        <p:spPr>
          <a:xfrm>
            <a:off x="6210300" y="3162300"/>
            <a:ext cx="25908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7277C55-4EC2-4527-A55B-2E63660F79AD}"/>
              </a:ext>
            </a:extLst>
          </p:cNvPr>
          <p:cNvCxnSpPr/>
          <p:nvPr userDrawn="1"/>
        </p:nvCxnSpPr>
        <p:spPr>
          <a:xfrm>
            <a:off x="495300" y="1819275"/>
            <a:ext cx="25908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10A480-5A4A-40A8-9D38-1F8D55177B96}"/>
              </a:ext>
            </a:extLst>
          </p:cNvPr>
          <p:cNvCxnSpPr/>
          <p:nvPr userDrawn="1"/>
        </p:nvCxnSpPr>
        <p:spPr>
          <a:xfrm>
            <a:off x="3352800" y="1819275"/>
            <a:ext cx="25908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5A43EA0-D779-4DEC-8BCE-0C837913279E}"/>
              </a:ext>
            </a:extLst>
          </p:cNvPr>
          <p:cNvCxnSpPr/>
          <p:nvPr userDrawn="1"/>
        </p:nvCxnSpPr>
        <p:spPr>
          <a:xfrm>
            <a:off x="6210300" y="1819275"/>
            <a:ext cx="25908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9709CABA-95F8-4F4B-A8AB-4BDECB860077}"/>
              </a:ext>
            </a:extLst>
          </p:cNvPr>
          <p:cNvSpPr>
            <a:spLocks noGrp="1"/>
          </p:cNvSpPr>
          <p:nvPr>
            <p:ph type="body" sz="quarter" idx="13"/>
          </p:nvPr>
        </p:nvSpPr>
        <p:spPr>
          <a:xfrm>
            <a:off x="497453" y="2444461"/>
            <a:ext cx="2559602" cy="695324"/>
          </a:xfrm>
        </p:spPr>
        <p:txBody>
          <a:bodyPr lIns="0"/>
          <a:lstStyle>
            <a:lvl1pPr marL="0" indent="0">
              <a:buNone/>
              <a:defRPr/>
            </a:lvl1pPr>
          </a:lstStyle>
          <a:p>
            <a:pPr lvl="0"/>
            <a:r>
              <a:rPr lang="en-US" dirty="0"/>
              <a:t>Edit Master text styles</a:t>
            </a:r>
          </a:p>
        </p:txBody>
      </p:sp>
      <p:sp>
        <p:nvSpPr>
          <p:cNvPr id="52" name="Text Placeholder 10">
            <a:extLst>
              <a:ext uri="{FF2B5EF4-FFF2-40B4-BE49-F238E27FC236}">
                <a16:creationId xmlns:a16="http://schemas.microsoft.com/office/drawing/2014/main" id="{5BA22507-EB2D-4117-B9D1-0F189A1870EF}"/>
              </a:ext>
            </a:extLst>
          </p:cNvPr>
          <p:cNvSpPr>
            <a:spLocks noGrp="1"/>
          </p:cNvSpPr>
          <p:nvPr>
            <p:ph type="body" sz="quarter" idx="14"/>
          </p:nvPr>
        </p:nvSpPr>
        <p:spPr>
          <a:xfrm>
            <a:off x="3359503" y="2444461"/>
            <a:ext cx="2559602" cy="695324"/>
          </a:xfrm>
        </p:spPr>
        <p:txBody>
          <a:bodyPr lIns="0"/>
          <a:lstStyle>
            <a:lvl1pPr marL="0" indent="0">
              <a:buNone/>
              <a:defRPr/>
            </a:lvl1pPr>
          </a:lstStyle>
          <a:p>
            <a:pPr lvl="0"/>
            <a:r>
              <a:rPr lang="en-US" dirty="0"/>
              <a:t>Edit Master text styles</a:t>
            </a:r>
          </a:p>
        </p:txBody>
      </p:sp>
      <p:sp>
        <p:nvSpPr>
          <p:cNvPr id="53" name="Text Placeholder 10">
            <a:extLst>
              <a:ext uri="{FF2B5EF4-FFF2-40B4-BE49-F238E27FC236}">
                <a16:creationId xmlns:a16="http://schemas.microsoft.com/office/drawing/2014/main" id="{AE6CE241-3D7E-4BC0-82F9-0443A842C56F}"/>
              </a:ext>
            </a:extLst>
          </p:cNvPr>
          <p:cNvSpPr>
            <a:spLocks noGrp="1"/>
          </p:cNvSpPr>
          <p:nvPr>
            <p:ph type="body" sz="quarter" idx="15"/>
          </p:nvPr>
        </p:nvSpPr>
        <p:spPr>
          <a:xfrm>
            <a:off x="6225899" y="2444461"/>
            <a:ext cx="2559602" cy="695324"/>
          </a:xfrm>
        </p:spPr>
        <p:txBody>
          <a:bodyPr lIns="0"/>
          <a:lstStyle>
            <a:lvl1pPr marL="0" indent="0">
              <a:buNone/>
              <a:defRPr/>
            </a:lvl1pPr>
          </a:lstStyle>
          <a:p>
            <a:pPr lvl="0"/>
            <a:r>
              <a:rPr lang="en-US" dirty="0"/>
              <a:t>Edit Master text styles</a:t>
            </a:r>
          </a:p>
        </p:txBody>
      </p:sp>
      <p:sp>
        <p:nvSpPr>
          <p:cNvPr id="23" name="Content Placeholder 22">
            <a:extLst>
              <a:ext uri="{FF2B5EF4-FFF2-40B4-BE49-F238E27FC236}">
                <a16:creationId xmlns:a16="http://schemas.microsoft.com/office/drawing/2014/main" id="{1D5A4B2B-A18D-46B2-B7C3-8705CDC1A707}"/>
              </a:ext>
            </a:extLst>
          </p:cNvPr>
          <p:cNvSpPr>
            <a:spLocks noGrp="1"/>
          </p:cNvSpPr>
          <p:nvPr>
            <p:ph sz="quarter" idx="17" hasCustomPrompt="1"/>
          </p:nvPr>
        </p:nvSpPr>
        <p:spPr>
          <a:xfrm>
            <a:off x="497453" y="1999698"/>
            <a:ext cx="875374" cy="422247"/>
          </a:xfrm>
        </p:spPr>
        <p:txBody>
          <a:bodyPr lIns="0">
            <a:noAutofit/>
          </a:bodyPr>
          <a:lstStyle>
            <a:lvl1pPr marL="0" indent="0">
              <a:buFontTx/>
              <a:buNone/>
              <a:defRPr sz="2400">
                <a:solidFill>
                  <a:schemeClr val="accent3"/>
                </a:solidFill>
                <a:latin typeface="+mj-lt"/>
              </a:defRPr>
            </a:lvl1pPr>
          </a:lstStyle>
          <a:p>
            <a:pPr lvl="0"/>
            <a:r>
              <a:rPr lang="en-US" sz="2400" dirty="0"/>
              <a:t>01</a:t>
            </a:r>
            <a:endParaRPr lang="en-US" dirty="0"/>
          </a:p>
        </p:txBody>
      </p:sp>
      <p:sp>
        <p:nvSpPr>
          <p:cNvPr id="55" name="Content Placeholder 22">
            <a:extLst>
              <a:ext uri="{FF2B5EF4-FFF2-40B4-BE49-F238E27FC236}">
                <a16:creationId xmlns:a16="http://schemas.microsoft.com/office/drawing/2014/main" id="{FAEABEC6-D514-4955-9A25-8DDD1D5532DC}"/>
              </a:ext>
            </a:extLst>
          </p:cNvPr>
          <p:cNvSpPr>
            <a:spLocks noGrp="1"/>
          </p:cNvSpPr>
          <p:nvPr>
            <p:ph sz="quarter" idx="18" hasCustomPrompt="1"/>
          </p:nvPr>
        </p:nvSpPr>
        <p:spPr>
          <a:xfrm>
            <a:off x="3359503" y="1999698"/>
            <a:ext cx="875374" cy="422247"/>
          </a:xfrm>
        </p:spPr>
        <p:txBody>
          <a:bodyPr lIns="0">
            <a:noAutofit/>
          </a:bodyPr>
          <a:lstStyle>
            <a:lvl1pPr marL="0" indent="0">
              <a:buFontTx/>
              <a:buNone/>
              <a:defRPr sz="2400">
                <a:solidFill>
                  <a:schemeClr val="accent3"/>
                </a:solidFill>
                <a:latin typeface="+mj-lt"/>
              </a:defRPr>
            </a:lvl1pPr>
          </a:lstStyle>
          <a:p>
            <a:pPr lvl="0"/>
            <a:r>
              <a:rPr lang="en-US" sz="2400" dirty="0"/>
              <a:t>01</a:t>
            </a:r>
            <a:endParaRPr lang="en-US" dirty="0"/>
          </a:p>
        </p:txBody>
      </p:sp>
      <p:sp>
        <p:nvSpPr>
          <p:cNvPr id="56" name="Content Placeholder 22">
            <a:extLst>
              <a:ext uri="{FF2B5EF4-FFF2-40B4-BE49-F238E27FC236}">
                <a16:creationId xmlns:a16="http://schemas.microsoft.com/office/drawing/2014/main" id="{7514BED5-4F8F-45AA-801E-01A55F26D34F}"/>
              </a:ext>
            </a:extLst>
          </p:cNvPr>
          <p:cNvSpPr>
            <a:spLocks noGrp="1"/>
          </p:cNvSpPr>
          <p:nvPr>
            <p:ph sz="quarter" idx="19" hasCustomPrompt="1"/>
          </p:nvPr>
        </p:nvSpPr>
        <p:spPr>
          <a:xfrm>
            <a:off x="6225899" y="1999698"/>
            <a:ext cx="875374" cy="422247"/>
          </a:xfrm>
        </p:spPr>
        <p:txBody>
          <a:bodyPr lIns="0">
            <a:noAutofit/>
          </a:bodyPr>
          <a:lstStyle>
            <a:lvl1pPr marL="0" indent="0">
              <a:buFontTx/>
              <a:buNone/>
              <a:defRPr sz="2400">
                <a:solidFill>
                  <a:schemeClr val="accent3"/>
                </a:solidFill>
                <a:latin typeface="+mj-lt"/>
              </a:defRPr>
            </a:lvl1pPr>
          </a:lstStyle>
          <a:p>
            <a:pPr lvl="0"/>
            <a:r>
              <a:rPr lang="en-US" sz="2400" dirty="0"/>
              <a:t>01</a:t>
            </a:r>
            <a:endParaRPr lang="en-US" dirty="0"/>
          </a:p>
        </p:txBody>
      </p:sp>
      <p:sp>
        <p:nvSpPr>
          <p:cNvPr id="4" name="Text Placeholder 3">
            <a:extLst>
              <a:ext uri="{FF2B5EF4-FFF2-40B4-BE49-F238E27FC236}">
                <a16:creationId xmlns:a16="http://schemas.microsoft.com/office/drawing/2014/main" id="{0978C5E6-16A1-F14C-8EBD-D60EE526E8AE}"/>
              </a:ext>
            </a:extLst>
          </p:cNvPr>
          <p:cNvSpPr>
            <a:spLocks noGrp="1"/>
          </p:cNvSpPr>
          <p:nvPr>
            <p:ph type="body" sz="quarter" idx="21"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Tree>
    <p:extLst>
      <p:ext uri="{BB962C8B-B14F-4D97-AF65-F5344CB8AC3E}">
        <p14:creationId xmlns:p14="http://schemas.microsoft.com/office/powerpoint/2010/main" val="31772202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E9B73-67F4-47D4-9E00-1019B49509FF}"/>
              </a:ext>
            </a:extLst>
          </p:cNvPr>
          <p:cNvSpPr>
            <a:spLocks noGrp="1"/>
          </p:cNvSpPr>
          <p:nvPr>
            <p:ph type="title"/>
          </p:nvPr>
        </p:nvSpPr>
        <p:spPr/>
        <p:txBody>
          <a:bodyPr/>
          <a:lstStyle>
            <a:lvl1pPr>
              <a:defRPr/>
            </a:lvl1pPr>
          </a:lstStyle>
          <a:p>
            <a:endParaRPr lang="en-US" dirty="0"/>
          </a:p>
        </p:txBody>
      </p:sp>
      <p:sp>
        <p:nvSpPr>
          <p:cNvPr id="4" name="Slide Number Placeholder 3">
            <a:extLst>
              <a:ext uri="{FF2B5EF4-FFF2-40B4-BE49-F238E27FC236}">
                <a16:creationId xmlns:a16="http://schemas.microsoft.com/office/drawing/2014/main" id="{DEF6A6BD-170A-4932-9006-2244BFD1B650}"/>
              </a:ext>
            </a:extLst>
          </p:cNvPr>
          <p:cNvSpPr>
            <a:spLocks noGrp="1"/>
          </p:cNvSpPr>
          <p:nvPr>
            <p:ph type="sldNum" sz="quarter" idx="11"/>
          </p:nvPr>
        </p:nvSpPr>
        <p:spPr/>
        <p:txBody>
          <a:bodyPr/>
          <a:lstStyle/>
          <a:p>
            <a:fld id="{6AB5B0E8-4867-45E4-949A-F4C18B48AED8}" type="slidenum">
              <a:rPr lang="en-US" smtClean="0"/>
              <a:pPr/>
              <a:t>‹#›</a:t>
            </a:fld>
            <a:endParaRPr lang="en-US" dirty="0"/>
          </a:p>
        </p:txBody>
      </p:sp>
      <p:sp>
        <p:nvSpPr>
          <p:cNvPr id="9" name="Text Placeholder 8">
            <a:extLst>
              <a:ext uri="{FF2B5EF4-FFF2-40B4-BE49-F238E27FC236}">
                <a16:creationId xmlns:a16="http://schemas.microsoft.com/office/drawing/2014/main" id="{754A3D16-F6A0-4EA6-999D-7802112E6913}"/>
              </a:ext>
            </a:extLst>
          </p:cNvPr>
          <p:cNvSpPr>
            <a:spLocks noGrp="1"/>
          </p:cNvSpPr>
          <p:nvPr>
            <p:ph type="body" sz="quarter" idx="12"/>
          </p:nvPr>
        </p:nvSpPr>
        <p:spPr>
          <a:xfrm>
            <a:off x="511175" y="1790700"/>
            <a:ext cx="5432425" cy="3695700"/>
          </a:xfrm>
        </p:spPr>
        <p:txBody>
          <a:bodyPr/>
          <a:lstStyle/>
          <a:p>
            <a:pPr lvl="0"/>
            <a:r>
              <a:rPr lang="en-US" dirty="0"/>
              <a:t>Edit Master text styles</a:t>
            </a:r>
          </a:p>
          <a:p>
            <a:pPr lvl="1"/>
            <a:r>
              <a:rPr lang="en-US" dirty="0"/>
              <a:t>Second level</a:t>
            </a:r>
          </a:p>
          <a:p>
            <a:pPr lvl="2"/>
            <a:r>
              <a:rPr lang="en-US" dirty="0"/>
              <a:t>Fourth level</a:t>
            </a:r>
          </a:p>
        </p:txBody>
      </p:sp>
      <p:sp>
        <p:nvSpPr>
          <p:cNvPr id="10" name="Text Placeholder 8">
            <a:extLst>
              <a:ext uri="{FF2B5EF4-FFF2-40B4-BE49-F238E27FC236}">
                <a16:creationId xmlns:a16="http://schemas.microsoft.com/office/drawing/2014/main" id="{56783894-95FD-48CB-BD71-0610A92AD7AF}"/>
              </a:ext>
            </a:extLst>
          </p:cNvPr>
          <p:cNvSpPr>
            <a:spLocks noGrp="1"/>
          </p:cNvSpPr>
          <p:nvPr>
            <p:ph type="body" sz="quarter" idx="13"/>
          </p:nvPr>
        </p:nvSpPr>
        <p:spPr>
          <a:xfrm>
            <a:off x="6226175" y="1790700"/>
            <a:ext cx="5432425" cy="3695700"/>
          </a:xfrm>
        </p:spPr>
        <p:txBody>
          <a:bodyPr/>
          <a:lstStyle/>
          <a:p>
            <a:pPr lvl="0"/>
            <a:r>
              <a:rPr lang="en-US" dirty="0"/>
              <a:t>Edit Master text styles</a:t>
            </a:r>
          </a:p>
          <a:p>
            <a:pPr lvl="1"/>
            <a:r>
              <a:rPr lang="en-US" dirty="0"/>
              <a:t>Second level</a:t>
            </a:r>
          </a:p>
          <a:p>
            <a:pPr lvl="2"/>
            <a:r>
              <a:rPr lang="en-US" dirty="0"/>
              <a:t>Fourth level</a:t>
            </a:r>
          </a:p>
        </p:txBody>
      </p:sp>
    </p:spTree>
    <p:extLst>
      <p:ext uri="{BB962C8B-B14F-4D97-AF65-F5344CB8AC3E}">
        <p14:creationId xmlns:p14="http://schemas.microsoft.com/office/powerpoint/2010/main" val="9245498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sp>
        <p:nvSpPr>
          <p:cNvPr id="6" name="Title 1"/>
          <p:cNvSpPr>
            <a:spLocks noGrp="1"/>
          </p:cNvSpPr>
          <p:nvPr>
            <p:ph type="title"/>
          </p:nvPr>
        </p:nvSpPr>
        <p:spPr>
          <a:xfrm>
            <a:off x="709787" y="357810"/>
            <a:ext cx="10669812" cy="498610"/>
          </a:xfrm>
        </p:spPr>
        <p:txBody>
          <a:bodyPr/>
          <a:lstStyle>
            <a:lvl1pPr>
              <a:defRPr baseline="0">
                <a:solidFill>
                  <a:schemeClr val="tx1"/>
                </a:solidFill>
              </a:defRPr>
            </a:lvl1pPr>
          </a:lstStyle>
          <a:p>
            <a:r>
              <a:rPr lang="en-US"/>
              <a:t>Click to edit Master title style</a:t>
            </a:r>
            <a:endParaRPr lang="en-US" dirty="0"/>
          </a:p>
        </p:txBody>
      </p:sp>
      <p:sp>
        <p:nvSpPr>
          <p:cNvPr id="5" name="Content Placeholder 4"/>
          <p:cNvSpPr>
            <a:spLocks noGrp="1"/>
          </p:cNvSpPr>
          <p:nvPr>
            <p:ph sz="quarter" idx="12"/>
          </p:nvPr>
        </p:nvSpPr>
        <p:spPr>
          <a:xfrm>
            <a:off x="709787" y="1005840"/>
            <a:ext cx="10669813" cy="5308600"/>
          </a:xfrm>
          <a:prstGeom prst="rect">
            <a:avLst/>
          </a:prstGeom>
        </p:spPr>
        <p:txBody>
          <a:bodyPr/>
          <a:lstStyle>
            <a:lvl4pPr marL="1600200" indent="-228600">
              <a:buClr>
                <a:schemeClr val="accent2"/>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2"/>
              </a:buCl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3"/>
          </p:nvPr>
        </p:nvSpPr>
        <p:spPr/>
        <p:txBody>
          <a:bodyPr/>
          <a:lstStyle>
            <a:lvl1pPr>
              <a:defRPr/>
            </a:lvl1pPr>
          </a:lstStyle>
          <a:p>
            <a:pPr>
              <a:defRPr/>
            </a:pPr>
            <a:fld id="{2E32AD05-F4B4-423E-83D3-047A7AD643EC}" type="slidenum">
              <a:rPr lang="en-US"/>
              <a:pPr>
                <a:defRPr/>
              </a:pPr>
              <a:t>‹#›</a:t>
            </a:fld>
            <a:endParaRPr lang="en-US" dirty="0"/>
          </a:p>
        </p:txBody>
      </p:sp>
    </p:spTree>
    <p:extLst>
      <p:ext uri="{BB962C8B-B14F-4D97-AF65-F5344CB8AC3E}">
        <p14:creationId xmlns:p14="http://schemas.microsoft.com/office/powerpoint/2010/main" val="5340935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5" name="Straight Connector 4"/>
          <p:cNvCxnSpPr/>
          <p:nvPr userDrawn="1"/>
        </p:nvCxnSpPr>
        <p:spPr>
          <a:xfrm>
            <a:off x="5992284" y="1000125"/>
            <a:ext cx="0" cy="531495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709788" y="357810"/>
            <a:ext cx="10657769" cy="498610"/>
          </a:xfrm>
        </p:spPr>
        <p:txBody>
          <a:bodyPr/>
          <a:lstStyle/>
          <a:p>
            <a:r>
              <a:rPr lang="en-US"/>
              <a:t>Click to edit Master title style</a:t>
            </a:r>
            <a:endParaRPr lang="en-US" dirty="0"/>
          </a:p>
        </p:txBody>
      </p:sp>
      <p:sp>
        <p:nvSpPr>
          <p:cNvPr id="7" name="Content Placeholder 4"/>
          <p:cNvSpPr>
            <a:spLocks noGrp="1"/>
          </p:cNvSpPr>
          <p:nvPr>
            <p:ph sz="quarter" idx="12"/>
          </p:nvPr>
        </p:nvSpPr>
        <p:spPr>
          <a:xfrm>
            <a:off x="709788" y="1005840"/>
            <a:ext cx="5136321" cy="5308600"/>
          </a:xfrm>
          <a:prstGeom prst="rect">
            <a:avLst/>
          </a:prstGeom>
        </p:spPr>
        <p:txBody>
          <a:bodyPr/>
          <a:lstStyle>
            <a:lvl4pPr marL="1600200" indent="-228600">
              <a:buClr>
                <a:schemeClr val="accent2"/>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2"/>
              </a:buCl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4"/>
          <p:cNvSpPr>
            <a:spLocks noGrp="1"/>
          </p:cNvSpPr>
          <p:nvPr>
            <p:ph sz="quarter" idx="15"/>
          </p:nvPr>
        </p:nvSpPr>
        <p:spPr>
          <a:xfrm>
            <a:off x="6129401" y="1005840"/>
            <a:ext cx="5238156" cy="5308600"/>
          </a:xfrm>
          <a:prstGeom prst="rect">
            <a:avLst/>
          </a:prstGeom>
        </p:spPr>
        <p:txBody>
          <a:bodyPr/>
          <a:lstStyle>
            <a:lvl4pPr marL="1600200" indent="-228600">
              <a:buClr>
                <a:schemeClr val="accent2"/>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2"/>
              </a:buCl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6"/>
          </p:nvPr>
        </p:nvSpPr>
        <p:spPr/>
        <p:txBody>
          <a:bodyPr/>
          <a:lstStyle>
            <a:lvl1pPr>
              <a:defRPr/>
            </a:lvl1pPr>
          </a:lstStyle>
          <a:p>
            <a:pPr>
              <a:defRPr/>
            </a:pPr>
            <a:fld id="{E9942535-BA57-425E-B30C-B597EF7E8832}" type="slidenum">
              <a:rPr lang="en-US"/>
              <a:pPr>
                <a:defRPr/>
              </a:pPr>
              <a:t>‹#›</a:t>
            </a:fld>
            <a:endParaRPr lang="en-US" dirty="0"/>
          </a:p>
        </p:txBody>
      </p:sp>
    </p:spTree>
    <p:extLst>
      <p:ext uri="{BB962C8B-B14F-4D97-AF65-F5344CB8AC3E}">
        <p14:creationId xmlns:p14="http://schemas.microsoft.com/office/powerpoint/2010/main" val="18200969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Up Layout">
    <p:spTree>
      <p:nvGrpSpPr>
        <p:cNvPr id="1" name=""/>
        <p:cNvGrpSpPr/>
        <p:nvPr/>
      </p:nvGrpSpPr>
      <p:grpSpPr>
        <a:xfrm>
          <a:off x="0" y="0"/>
          <a:ext cx="0" cy="0"/>
          <a:chOff x="0" y="0"/>
          <a:chExt cx="0" cy="0"/>
        </a:xfrm>
      </p:grpSpPr>
      <p:cxnSp>
        <p:nvCxnSpPr>
          <p:cNvPr id="7" name="Straight Connector 6"/>
          <p:cNvCxnSpPr/>
          <p:nvPr userDrawn="1"/>
        </p:nvCxnSpPr>
        <p:spPr bwMode="auto">
          <a:xfrm flipH="1">
            <a:off x="706967" y="3698875"/>
            <a:ext cx="10636251" cy="0"/>
          </a:xfrm>
          <a:prstGeom prst="line">
            <a:avLst/>
          </a:prstGeom>
          <a:noFill/>
          <a:ln w="19050" cap="flat" cmpd="sng" algn="ctr">
            <a:solidFill>
              <a:schemeClr val="accent2">
                <a:lumMod val="60000"/>
                <a:lumOff val="40000"/>
              </a:schemeClr>
            </a:solidFill>
            <a:prstDash val="solid"/>
            <a:round/>
            <a:headEnd type="none" w="med" len="med"/>
            <a:tailEnd type="none" w="med" len="med"/>
          </a:ln>
          <a:effectLst/>
          <a:extLst>
            <a:ext uri="{909E8E84-426E-40dd-AFC4-6F175D3DCCD1}"/>
            <a:ext uri="{AF507438-7753-43e0-B8FC-AC1667EBCBE1}"/>
          </a:extLst>
        </p:spPr>
      </p:cxnSp>
      <p:cxnSp>
        <p:nvCxnSpPr>
          <p:cNvPr id="8" name="Straight Connector 7"/>
          <p:cNvCxnSpPr/>
          <p:nvPr userDrawn="1"/>
        </p:nvCxnSpPr>
        <p:spPr bwMode="auto">
          <a:xfrm>
            <a:off x="5990167" y="996950"/>
            <a:ext cx="0" cy="5445125"/>
          </a:xfrm>
          <a:prstGeom prst="line">
            <a:avLst/>
          </a:prstGeom>
          <a:noFill/>
          <a:ln w="19050" cap="flat" cmpd="sng" algn="ctr">
            <a:solidFill>
              <a:schemeClr val="accent2">
                <a:lumMod val="60000"/>
                <a:lumOff val="40000"/>
              </a:schemeClr>
            </a:solidFill>
            <a:prstDash val="solid"/>
            <a:round/>
            <a:headEnd type="none" w="med" len="med"/>
            <a:tailEnd type="none" w="med" len="med"/>
          </a:ln>
          <a:effectLst/>
          <a:extLst>
            <a:ext uri="{909E8E84-426E-40dd-AFC4-6F175D3DCCD1}"/>
            <a:ext uri="{AF507438-7753-43e0-B8FC-AC1667EBCBE1}"/>
          </a:extLst>
        </p:spPr>
      </p:cxnSp>
      <p:sp>
        <p:nvSpPr>
          <p:cNvPr id="20" name="Title 1"/>
          <p:cNvSpPr>
            <a:spLocks noGrp="1"/>
          </p:cNvSpPr>
          <p:nvPr>
            <p:ph type="title"/>
          </p:nvPr>
        </p:nvSpPr>
        <p:spPr>
          <a:xfrm>
            <a:off x="706435" y="357947"/>
            <a:ext cx="10637439" cy="512064"/>
          </a:xfrm>
        </p:spPr>
        <p:txBody>
          <a:bodyPr/>
          <a:lstStyle/>
          <a:p>
            <a:r>
              <a:rPr lang="en-US"/>
              <a:t>Click to edit Master title style</a:t>
            </a:r>
            <a:endParaRPr lang="en-US" dirty="0"/>
          </a:p>
        </p:txBody>
      </p:sp>
      <p:sp>
        <p:nvSpPr>
          <p:cNvPr id="10" name="Content Placeholder 4"/>
          <p:cNvSpPr>
            <a:spLocks noGrp="1"/>
          </p:cNvSpPr>
          <p:nvPr>
            <p:ph sz="quarter" idx="12"/>
          </p:nvPr>
        </p:nvSpPr>
        <p:spPr>
          <a:xfrm>
            <a:off x="706435" y="1005841"/>
            <a:ext cx="5165427" cy="2624429"/>
          </a:xfrm>
          <a:prstGeom prst="rect">
            <a:avLst/>
          </a:prstGeom>
        </p:spPr>
        <p:txBody>
          <a:bodyPr/>
          <a:lstStyle>
            <a:lvl4pPr marL="1600200" indent="-228600">
              <a:buClr>
                <a:schemeClr val="accent2"/>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2"/>
              </a:buCl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4"/>
          <p:cNvSpPr>
            <a:spLocks noGrp="1"/>
          </p:cNvSpPr>
          <p:nvPr>
            <p:ph sz="quarter" idx="15"/>
          </p:nvPr>
        </p:nvSpPr>
        <p:spPr>
          <a:xfrm>
            <a:off x="6135838" y="1005841"/>
            <a:ext cx="5208036" cy="2624429"/>
          </a:xfrm>
          <a:prstGeom prst="rect">
            <a:avLst/>
          </a:prstGeom>
        </p:spPr>
        <p:txBody>
          <a:bodyPr/>
          <a:lstStyle>
            <a:lvl4pPr marL="1600200" indent="-228600">
              <a:buClr>
                <a:schemeClr val="accent2"/>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2"/>
              </a:buCl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
          <p:cNvSpPr>
            <a:spLocks noGrp="1"/>
          </p:cNvSpPr>
          <p:nvPr>
            <p:ph sz="quarter" idx="22"/>
          </p:nvPr>
        </p:nvSpPr>
        <p:spPr>
          <a:xfrm>
            <a:off x="706435" y="3796577"/>
            <a:ext cx="5165427" cy="2624429"/>
          </a:xfrm>
          <a:prstGeom prst="rect">
            <a:avLst/>
          </a:prstGeom>
        </p:spPr>
        <p:txBody>
          <a:bodyPr/>
          <a:lstStyle>
            <a:lvl4pPr marL="1600200" indent="-228600">
              <a:buClr>
                <a:schemeClr val="accent2"/>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2"/>
              </a:buCl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4"/>
          <p:cNvSpPr>
            <a:spLocks noGrp="1"/>
          </p:cNvSpPr>
          <p:nvPr>
            <p:ph sz="quarter" idx="23"/>
          </p:nvPr>
        </p:nvSpPr>
        <p:spPr>
          <a:xfrm>
            <a:off x="6135838" y="3796577"/>
            <a:ext cx="5208036" cy="2624429"/>
          </a:xfrm>
          <a:prstGeom prst="rect">
            <a:avLst/>
          </a:prstGeom>
        </p:spPr>
        <p:txBody>
          <a:bodyPr/>
          <a:lstStyle>
            <a:lvl4pPr marL="1600200" indent="-228600">
              <a:buClr>
                <a:schemeClr val="accent2"/>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2"/>
              </a:buCl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24"/>
          </p:nvPr>
        </p:nvSpPr>
        <p:spPr/>
        <p:txBody>
          <a:bodyPr/>
          <a:lstStyle>
            <a:lvl1pPr algn="l">
              <a:defRPr sz="1000" b="1" i="0">
                <a:solidFill>
                  <a:schemeClr val="bg1"/>
                </a:solidFill>
                <a:latin typeface="HelveticaNeue MediumCond"/>
                <a:cs typeface="HelveticaNeue MediumCond"/>
              </a:defRPr>
            </a:lvl1pPr>
          </a:lstStyle>
          <a:p>
            <a:pPr>
              <a:defRPr/>
            </a:pPr>
            <a:fld id="{9F1AA521-69EF-483A-B210-99F588714DBF}" type="slidenum">
              <a:rPr lang="en-US"/>
              <a:pPr>
                <a:defRPr/>
              </a:pPr>
              <a:t>‹#›</a:t>
            </a:fld>
            <a:endParaRPr lang="en-US" dirty="0"/>
          </a:p>
        </p:txBody>
      </p:sp>
    </p:spTree>
    <p:extLst>
      <p:ext uri="{BB962C8B-B14F-4D97-AF65-F5344CB8AC3E}">
        <p14:creationId xmlns:p14="http://schemas.microsoft.com/office/powerpoint/2010/main" val="29327195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pen Layout">
    <p:spTree>
      <p:nvGrpSpPr>
        <p:cNvPr id="1" name=""/>
        <p:cNvGrpSpPr/>
        <p:nvPr/>
      </p:nvGrpSpPr>
      <p:grpSpPr>
        <a:xfrm>
          <a:off x="0" y="0"/>
          <a:ext cx="0" cy="0"/>
          <a:chOff x="0" y="0"/>
          <a:chExt cx="0" cy="0"/>
        </a:xfrm>
      </p:grpSpPr>
      <p:sp>
        <p:nvSpPr>
          <p:cNvPr id="2" name="Title 1"/>
          <p:cNvSpPr>
            <a:spLocks noGrp="1"/>
          </p:cNvSpPr>
          <p:nvPr>
            <p:ph type="title"/>
          </p:nvPr>
        </p:nvSpPr>
        <p:spPr>
          <a:xfrm>
            <a:off x="706435" y="357189"/>
            <a:ext cx="10803467" cy="498475"/>
          </a:xfrm>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BE52FC7D-C95A-45C4-8B1A-1DFDC90E2F23}" type="slidenum">
              <a:rPr lang="en-US"/>
              <a:pPr>
                <a:defRPr/>
              </a:pPr>
              <a:t>‹#›</a:t>
            </a:fld>
            <a:endParaRPr lang="en-US" dirty="0"/>
          </a:p>
        </p:txBody>
      </p:sp>
    </p:spTree>
    <p:extLst>
      <p:ext uri="{BB962C8B-B14F-4D97-AF65-F5344CB8AC3E}">
        <p14:creationId xmlns:p14="http://schemas.microsoft.com/office/powerpoint/2010/main" val="3584243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8" name="Picture Placeholder 6"/>
          <p:cNvSpPr>
            <a:spLocks noGrp="1"/>
          </p:cNvSpPr>
          <p:nvPr>
            <p:ph type="pic" sz="quarter" idx="14"/>
          </p:nvPr>
        </p:nvSpPr>
        <p:spPr>
          <a:xfrm>
            <a:off x="0" y="1333500"/>
            <a:ext cx="12192000" cy="4762500"/>
          </a:xfrm>
          <a:prstGeom prst="rect">
            <a:avLst/>
          </a:prstGeom>
          <a:noFill/>
          <a:ln>
            <a:noFill/>
          </a:ln>
        </p:spPr>
        <p:txBody>
          <a:bodyPr lIns="64008" tIns="32004" rIns="64008" bIns="32004"/>
          <a:lstStyle>
            <a:lvl1pPr marL="0" marR="0" indent="0" algn="l" defTabSz="640080" rtl="0" eaLnBrk="1" fontAlgn="base" latinLnBrk="0" hangingPunct="1">
              <a:lnSpc>
                <a:spcPct val="100000"/>
              </a:lnSpc>
              <a:spcBef>
                <a:spcPct val="20000"/>
              </a:spcBef>
              <a:spcAft>
                <a:spcPct val="0"/>
              </a:spcAft>
              <a:buClrTx/>
              <a:buSzTx/>
              <a:buFont typeface="Arial" pitchFamily="34" charset="0"/>
              <a:buNone/>
              <a:tabLst/>
              <a:defRPr sz="1700" baseline="0">
                <a:solidFill>
                  <a:srgbClr val="FF0000"/>
                </a:solidFill>
              </a:defRPr>
            </a:lvl1pPr>
          </a:lstStyle>
          <a:p>
            <a:pPr lvl="0"/>
            <a:r>
              <a:rPr lang="en-US" noProof="0" dirty="0"/>
              <a:t>Click icon to add picture</a:t>
            </a:r>
          </a:p>
          <a:p>
            <a:pPr lvl="0"/>
            <a:endParaRPr lang="en-US" noProof="0" dirty="0"/>
          </a:p>
          <a:p>
            <a:pPr lvl="0"/>
            <a:r>
              <a:rPr lang="en-US" noProof="0" dirty="0"/>
              <a:t>Note: Image must be 6.25”x 16” to fit in this box. Right-click, select Size and Position to resize image to fit.</a:t>
            </a:r>
          </a:p>
          <a:p>
            <a:pPr lvl="0"/>
            <a:endParaRPr lang="en-US" noProof="0" dirty="0"/>
          </a:p>
        </p:txBody>
      </p:sp>
      <p:sp>
        <p:nvSpPr>
          <p:cNvPr id="9" name="Text Placeholder 10"/>
          <p:cNvSpPr>
            <a:spLocks noGrp="1"/>
          </p:cNvSpPr>
          <p:nvPr>
            <p:ph type="body" sz="quarter" idx="15"/>
          </p:nvPr>
        </p:nvSpPr>
        <p:spPr>
          <a:xfrm>
            <a:off x="762001" y="444500"/>
            <a:ext cx="9461500" cy="444500"/>
          </a:xfrm>
          <a:prstGeom prst="rect">
            <a:avLst/>
          </a:prstGeom>
        </p:spPr>
        <p:txBody>
          <a:bodyPr lIns="0" tIns="0" rIns="0" bIns="0"/>
          <a:lstStyle>
            <a:lvl1pPr marL="0" marR="0" indent="0" algn="l" defTabSz="640080" rtl="0" eaLnBrk="1" fontAlgn="auto" latinLnBrk="0" hangingPunct="1">
              <a:lnSpc>
                <a:spcPct val="100000"/>
              </a:lnSpc>
              <a:spcBef>
                <a:spcPct val="0"/>
              </a:spcBef>
              <a:spcAft>
                <a:spcPts val="0"/>
              </a:spcAft>
              <a:buClrTx/>
              <a:buSzTx/>
              <a:buFontTx/>
              <a:buNone/>
              <a:tabLst/>
              <a:defRPr kumimoji="0" lang="en-US" sz="2200" b="1" i="0" u="none" strike="noStrike" kern="1200" cap="none" spc="0" normalizeH="0" baseline="0" noProof="0">
                <a:ln>
                  <a:noFill/>
                </a:ln>
                <a:solidFill>
                  <a:srgbClr val="0077AA"/>
                </a:solidFill>
                <a:effectLst/>
                <a:uLnTx/>
                <a:uFillTx/>
                <a:latin typeface="Arial" pitchFamily="34" charset="0"/>
                <a:cs typeface="Arial" pitchFamily="34" charset="0"/>
              </a:defRPr>
            </a:lvl1pPr>
          </a:lstStyle>
          <a:p>
            <a:pPr lvl="0"/>
            <a:r>
              <a:rPr lang="en-US" noProof="0"/>
              <a:t>Click to edit Master text styles</a:t>
            </a:r>
          </a:p>
        </p:txBody>
      </p:sp>
    </p:spTree>
    <p:extLst>
      <p:ext uri="{BB962C8B-B14F-4D97-AF65-F5344CB8AC3E}">
        <p14:creationId xmlns:p14="http://schemas.microsoft.com/office/powerpoint/2010/main" val="3480710781"/>
      </p:ext>
    </p:extLst>
  </p:cSld>
  <p:clrMapOvr>
    <a:masterClrMapping/>
  </p:clrMapOvr>
  <p:transition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9E479-061C-47B6-94F9-9BA945C83B6E}"/>
              </a:ext>
            </a:extLst>
          </p:cNvPr>
          <p:cNvSpPr>
            <a:spLocks noGrp="1"/>
          </p:cNvSpPr>
          <p:nvPr>
            <p:ph type="title" hasCustomPrompt="1"/>
          </p:nvPr>
        </p:nvSpPr>
        <p:spPr>
          <a:xfrm>
            <a:off x="511342" y="356616"/>
            <a:ext cx="10515600" cy="914400"/>
          </a:xfrm>
        </p:spPr>
        <p:txBody>
          <a:bodyPr/>
          <a:lstStyle>
            <a:lvl1pPr>
              <a:defRPr/>
            </a:lvl1pPr>
          </a:lstStyle>
          <a:p>
            <a:r>
              <a:rPr lang="en-US" dirty="0"/>
              <a:t>org chart</a:t>
            </a:r>
          </a:p>
        </p:txBody>
      </p:sp>
      <p:sp>
        <p:nvSpPr>
          <p:cNvPr id="5" name="Footer Placeholder 4">
            <a:extLst>
              <a:ext uri="{FF2B5EF4-FFF2-40B4-BE49-F238E27FC236}">
                <a16:creationId xmlns:a16="http://schemas.microsoft.com/office/drawing/2014/main" id="{35C3F653-F6A8-4AEF-9FF5-5D5B1EC8F8B7}"/>
              </a:ext>
            </a:extLst>
          </p:cNvPr>
          <p:cNvSpPr>
            <a:spLocks noGrp="1"/>
          </p:cNvSpPr>
          <p:nvPr>
            <p:ph type="ftr" sz="quarter" idx="11"/>
          </p:nvPr>
        </p:nvSpPr>
        <p:spPr>
          <a:xfrm>
            <a:off x="5193264" y="6629399"/>
            <a:ext cx="1426860" cy="228601"/>
          </a:xfrm>
          <a:prstGeom prst="rect">
            <a:avLst/>
          </a:prstGeom>
        </p:spPr>
        <p:txBody>
          <a:bodyPr/>
          <a:lstStyle/>
          <a:p>
            <a:r>
              <a:rPr lang="en-US" dirty="0"/>
              <a:t>proprietary &amp; confidential</a:t>
            </a:r>
          </a:p>
        </p:txBody>
      </p:sp>
      <p:sp>
        <p:nvSpPr>
          <p:cNvPr id="6" name="Slide Number Placeholder 5">
            <a:extLst>
              <a:ext uri="{FF2B5EF4-FFF2-40B4-BE49-F238E27FC236}">
                <a16:creationId xmlns:a16="http://schemas.microsoft.com/office/drawing/2014/main" id="{31729908-8336-40C2-B1A9-731E1CADD8B2}"/>
              </a:ext>
            </a:extLst>
          </p:cNvPr>
          <p:cNvSpPr>
            <a:spLocks noGrp="1"/>
          </p:cNvSpPr>
          <p:nvPr>
            <p:ph type="sldNum" sz="quarter" idx="12"/>
          </p:nvPr>
        </p:nvSpPr>
        <p:spPr/>
        <p:txBody>
          <a:bodyPr/>
          <a:lstStyle/>
          <a:p>
            <a:fld id="{6AB5B0E8-4867-45E4-949A-F4C18B48AED8}" type="slidenum">
              <a:rPr lang="en-US" smtClean="0"/>
              <a:t>‹#›</a:t>
            </a:fld>
            <a:endParaRPr lang="en-US" dirty="0"/>
          </a:p>
        </p:txBody>
      </p:sp>
      <p:sp>
        <p:nvSpPr>
          <p:cNvPr id="80" name="Text Placeholder 79">
            <a:extLst>
              <a:ext uri="{FF2B5EF4-FFF2-40B4-BE49-F238E27FC236}">
                <a16:creationId xmlns:a16="http://schemas.microsoft.com/office/drawing/2014/main" id="{084B3923-2544-4899-BE24-603AB4692B8C}"/>
              </a:ext>
            </a:extLst>
          </p:cNvPr>
          <p:cNvSpPr>
            <a:spLocks noGrp="1"/>
          </p:cNvSpPr>
          <p:nvPr>
            <p:ph type="body" sz="quarter" idx="20"/>
          </p:nvPr>
        </p:nvSpPr>
        <p:spPr>
          <a:xfrm>
            <a:off x="495300" y="2989922"/>
            <a:ext cx="1777287" cy="631013"/>
          </a:xfrm>
        </p:spPr>
        <p:txBody>
          <a:bodyPr lIns="0">
            <a:noAutofit/>
          </a:bodyPr>
          <a:lstStyle>
            <a:lvl1pPr marL="228600" indent="-228600">
              <a:buClr>
                <a:schemeClr val="accent3"/>
              </a:buClr>
              <a:buFont typeface="Averta" panose="00000500000000000000" pitchFamily="2" charset="0"/>
              <a:buChar char="‒"/>
              <a:defRPr sz="1200"/>
            </a:lvl1pPr>
          </a:lstStyle>
          <a:p>
            <a:pPr lvl="0"/>
            <a:r>
              <a:rPr lang="en-US" dirty="0"/>
              <a:t>Edit Master text styles</a:t>
            </a:r>
          </a:p>
        </p:txBody>
      </p:sp>
      <p:sp>
        <p:nvSpPr>
          <p:cNvPr id="81" name="Text Placeholder 79">
            <a:extLst>
              <a:ext uri="{FF2B5EF4-FFF2-40B4-BE49-F238E27FC236}">
                <a16:creationId xmlns:a16="http://schemas.microsoft.com/office/drawing/2014/main" id="{746646B8-4871-4145-B6B2-CC107D17A351}"/>
              </a:ext>
            </a:extLst>
          </p:cNvPr>
          <p:cNvSpPr>
            <a:spLocks noGrp="1"/>
          </p:cNvSpPr>
          <p:nvPr>
            <p:ph type="body" sz="quarter" idx="21"/>
          </p:nvPr>
        </p:nvSpPr>
        <p:spPr>
          <a:xfrm>
            <a:off x="2401835" y="2989922"/>
            <a:ext cx="1747955" cy="631013"/>
          </a:xfrm>
        </p:spPr>
        <p:txBody>
          <a:bodyPr lIns="0">
            <a:noAutofit/>
          </a:bodyPr>
          <a:lstStyle>
            <a:lvl1pPr marL="228600" indent="-228600">
              <a:buClr>
                <a:schemeClr val="accent3"/>
              </a:buClr>
              <a:buFont typeface="Averta" panose="00000500000000000000" pitchFamily="2" charset="0"/>
              <a:buChar char="‒"/>
              <a:defRPr sz="1200"/>
            </a:lvl1pPr>
          </a:lstStyle>
          <a:p>
            <a:pPr lvl="0"/>
            <a:r>
              <a:rPr lang="en-US" dirty="0"/>
              <a:t>Edit Master text styles</a:t>
            </a:r>
          </a:p>
        </p:txBody>
      </p:sp>
      <p:sp>
        <p:nvSpPr>
          <p:cNvPr id="82" name="Text Placeholder 79">
            <a:extLst>
              <a:ext uri="{FF2B5EF4-FFF2-40B4-BE49-F238E27FC236}">
                <a16:creationId xmlns:a16="http://schemas.microsoft.com/office/drawing/2014/main" id="{D589E5F5-F003-4ED1-82FB-2B0B1061B85E}"/>
              </a:ext>
            </a:extLst>
          </p:cNvPr>
          <p:cNvSpPr>
            <a:spLocks noGrp="1"/>
          </p:cNvSpPr>
          <p:nvPr>
            <p:ph type="body" sz="quarter" idx="22"/>
          </p:nvPr>
        </p:nvSpPr>
        <p:spPr>
          <a:xfrm>
            <a:off x="4279038" y="2989922"/>
            <a:ext cx="1747955" cy="631013"/>
          </a:xfrm>
        </p:spPr>
        <p:txBody>
          <a:bodyPr lIns="0">
            <a:noAutofit/>
          </a:bodyPr>
          <a:lstStyle>
            <a:lvl1pPr marL="228600" indent="-228600">
              <a:buClr>
                <a:schemeClr val="accent3"/>
              </a:buClr>
              <a:buFont typeface="Averta" panose="00000500000000000000" pitchFamily="2" charset="0"/>
              <a:buChar char="‒"/>
              <a:defRPr sz="1200"/>
            </a:lvl1pPr>
          </a:lstStyle>
          <a:p>
            <a:pPr lvl="0"/>
            <a:r>
              <a:rPr lang="en-US" dirty="0"/>
              <a:t>Edit Master text styles</a:t>
            </a:r>
          </a:p>
        </p:txBody>
      </p:sp>
      <p:sp>
        <p:nvSpPr>
          <p:cNvPr id="83" name="Text Placeholder 79">
            <a:extLst>
              <a:ext uri="{FF2B5EF4-FFF2-40B4-BE49-F238E27FC236}">
                <a16:creationId xmlns:a16="http://schemas.microsoft.com/office/drawing/2014/main" id="{1044E023-5DE7-46F1-8D82-E1F7D50D3DF2}"/>
              </a:ext>
            </a:extLst>
          </p:cNvPr>
          <p:cNvSpPr>
            <a:spLocks noGrp="1"/>
          </p:cNvSpPr>
          <p:nvPr>
            <p:ph type="body" sz="quarter" idx="23"/>
          </p:nvPr>
        </p:nvSpPr>
        <p:spPr>
          <a:xfrm>
            <a:off x="6156241" y="2989922"/>
            <a:ext cx="1747955" cy="631013"/>
          </a:xfrm>
        </p:spPr>
        <p:txBody>
          <a:bodyPr lIns="0">
            <a:noAutofit/>
          </a:bodyPr>
          <a:lstStyle>
            <a:lvl1pPr marL="228600" indent="-228600">
              <a:buClr>
                <a:schemeClr val="accent3"/>
              </a:buClr>
              <a:buFont typeface="Averta" panose="00000500000000000000" pitchFamily="2" charset="0"/>
              <a:buChar char="‒"/>
              <a:defRPr sz="1200"/>
            </a:lvl1pPr>
          </a:lstStyle>
          <a:p>
            <a:pPr lvl="0"/>
            <a:r>
              <a:rPr lang="en-US" dirty="0"/>
              <a:t>Edit Master text styles</a:t>
            </a:r>
          </a:p>
        </p:txBody>
      </p:sp>
      <p:sp>
        <p:nvSpPr>
          <p:cNvPr id="84" name="Text Placeholder 79">
            <a:extLst>
              <a:ext uri="{FF2B5EF4-FFF2-40B4-BE49-F238E27FC236}">
                <a16:creationId xmlns:a16="http://schemas.microsoft.com/office/drawing/2014/main" id="{93703D32-F13A-46D7-BF92-03166498B433}"/>
              </a:ext>
            </a:extLst>
          </p:cNvPr>
          <p:cNvSpPr>
            <a:spLocks noGrp="1"/>
          </p:cNvSpPr>
          <p:nvPr>
            <p:ph type="body" sz="quarter" idx="24"/>
          </p:nvPr>
        </p:nvSpPr>
        <p:spPr>
          <a:xfrm>
            <a:off x="8033444" y="2989922"/>
            <a:ext cx="1747955" cy="631013"/>
          </a:xfrm>
        </p:spPr>
        <p:txBody>
          <a:bodyPr lIns="0">
            <a:noAutofit/>
          </a:bodyPr>
          <a:lstStyle>
            <a:lvl1pPr marL="228600" indent="-228600">
              <a:buClr>
                <a:schemeClr val="accent3"/>
              </a:buClr>
              <a:buFont typeface="Averta" panose="00000500000000000000" pitchFamily="2" charset="0"/>
              <a:buChar char="‒"/>
              <a:defRPr sz="1200"/>
            </a:lvl1pPr>
          </a:lstStyle>
          <a:p>
            <a:pPr lvl="0"/>
            <a:r>
              <a:rPr lang="en-US" dirty="0"/>
              <a:t>Edit Master text styles</a:t>
            </a:r>
          </a:p>
        </p:txBody>
      </p:sp>
      <p:sp>
        <p:nvSpPr>
          <p:cNvPr id="85" name="Text Placeholder 79">
            <a:extLst>
              <a:ext uri="{FF2B5EF4-FFF2-40B4-BE49-F238E27FC236}">
                <a16:creationId xmlns:a16="http://schemas.microsoft.com/office/drawing/2014/main" id="{C57093B7-64F6-47D3-95CC-E83D9627A835}"/>
              </a:ext>
            </a:extLst>
          </p:cNvPr>
          <p:cNvSpPr>
            <a:spLocks noGrp="1"/>
          </p:cNvSpPr>
          <p:nvPr>
            <p:ph type="body" sz="quarter" idx="25"/>
          </p:nvPr>
        </p:nvSpPr>
        <p:spPr>
          <a:xfrm>
            <a:off x="9910645" y="2989922"/>
            <a:ext cx="1747955" cy="631013"/>
          </a:xfrm>
        </p:spPr>
        <p:txBody>
          <a:bodyPr lIns="0">
            <a:noAutofit/>
          </a:bodyPr>
          <a:lstStyle>
            <a:lvl1pPr marL="228600" indent="-228600">
              <a:buClr>
                <a:schemeClr val="accent3"/>
              </a:buClr>
              <a:buFont typeface="Averta" panose="00000500000000000000" pitchFamily="2" charset="0"/>
              <a:buChar char="‒"/>
              <a:defRPr sz="1200"/>
            </a:lvl1pPr>
          </a:lstStyle>
          <a:p>
            <a:pPr lvl="0"/>
            <a:r>
              <a:rPr lang="en-US" dirty="0"/>
              <a:t>Edit Master text styles</a:t>
            </a:r>
          </a:p>
        </p:txBody>
      </p:sp>
      <p:sp>
        <p:nvSpPr>
          <p:cNvPr id="4" name="SmartArt Placeholder 3">
            <a:extLst>
              <a:ext uri="{FF2B5EF4-FFF2-40B4-BE49-F238E27FC236}">
                <a16:creationId xmlns:a16="http://schemas.microsoft.com/office/drawing/2014/main" id="{E3685608-331C-4D22-9F9D-B72FDF31C277}"/>
              </a:ext>
            </a:extLst>
          </p:cNvPr>
          <p:cNvSpPr>
            <a:spLocks noGrp="1"/>
          </p:cNvSpPr>
          <p:nvPr>
            <p:ph type="dgm" sz="quarter" idx="26"/>
          </p:nvPr>
        </p:nvSpPr>
        <p:spPr>
          <a:xfrm>
            <a:off x="495300" y="1588576"/>
            <a:ext cx="11163300" cy="1240348"/>
          </a:xfrm>
        </p:spPr>
        <p:txBody>
          <a:bodyPr/>
          <a:lstStyle/>
          <a:p>
            <a:endParaRPr lang="en-US" dirty="0"/>
          </a:p>
        </p:txBody>
      </p:sp>
      <p:sp>
        <p:nvSpPr>
          <p:cNvPr id="13" name="Text Placeholder 3">
            <a:extLst>
              <a:ext uri="{FF2B5EF4-FFF2-40B4-BE49-F238E27FC236}">
                <a16:creationId xmlns:a16="http://schemas.microsoft.com/office/drawing/2014/main" id="{B9E46D74-BD30-974D-B261-876B1CA2004E}"/>
              </a:ext>
            </a:extLst>
          </p:cNvPr>
          <p:cNvSpPr>
            <a:spLocks noGrp="1"/>
          </p:cNvSpPr>
          <p:nvPr>
            <p:ph type="body" sz="quarter" idx="28"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Tree>
    <p:extLst>
      <p:ext uri="{BB962C8B-B14F-4D97-AF65-F5344CB8AC3E}">
        <p14:creationId xmlns:p14="http://schemas.microsoft.com/office/powerpoint/2010/main" val="3173141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column headers with 3 row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C3F653-F6A8-4AEF-9FF5-5D5B1EC8F8B7}"/>
              </a:ext>
            </a:extLst>
          </p:cNvPr>
          <p:cNvSpPr>
            <a:spLocks noGrp="1"/>
          </p:cNvSpPr>
          <p:nvPr>
            <p:ph type="ftr" sz="quarter" idx="11"/>
          </p:nvPr>
        </p:nvSpPr>
        <p:spPr>
          <a:xfrm>
            <a:off x="5193264" y="6629399"/>
            <a:ext cx="1426860" cy="228601"/>
          </a:xfrm>
          <a:prstGeom prst="rect">
            <a:avLst/>
          </a:prstGeom>
        </p:spPr>
        <p:txBody>
          <a:bodyPr/>
          <a:lstStyle/>
          <a:p>
            <a:r>
              <a:rPr lang="en-US" dirty="0"/>
              <a:t>proprietary &amp; confidential</a:t>
            </a:r>
          </a:p>
        </p:txBody>
      </p:sp>
      <p:sp>
        <p:nvSpPr>
          <p:cNvPr id="6" name="Slide Number Placeholder 5">
            <a:extLst>
              <a:ext uri="{FF2B5EF4-FFF2-40B4-BE49-F238E27FC236}">
                <a16:creationId xmlns:a16="http://schemas.microsoft.com/office/drawing/2014/main" id="{31729908-8336-40C2-B1A9-731E1CADD8B2}"/>
              </a:ext>
            </a:extLst>
          </p:cNvPr>
          <p:cNvSpPr>
            <a:spLocks noGrp="1"/>
          </p:cNvSpPr>
          <p:nvPr>
            <p:ph type="sldNum" sz="quarter" idx="12"/>
          </p:nvPr>
        </p:nvSpPr>
        <p:spPr/>
        <p:txBody>
          <a:bodyPr/>
          <a:lstStyle/>
          <a:p>
            <a:fld id="{6AB5B0E8-4867-45E4-949A-F4C18B48AED8}" type="slidenum">
              <a:rPr lang="en-US" smtClean="0"/>
              <a:t>‹#›</a:t>
            </a:fld>
            <a:endParaRPr lang="en-US" dirty="0"/>
          </a:p>
        </p:txBody>
      </p:sp>
      <p:cxnSp>
        <p:nvCxnSpPr>
          <p:cNvPr id="13" name="Straight Connector 12">
            <a:extLst>
              <a:ext uri="{FF2B5EF4-FFF2-40B4-BE49-F238E27FC236}">
                <a16:creationId xmlns:a16="http://schemas.microsoft.com/office/drawing/2014/main" id="{1A25087E-77ED-4714-BF08-C30B340108F0}"/>
              </a:ext>
            </a:extLst>
          </p:cNvPr>
          <p:cNvCxnSpPr/>
          <p:nvPr userDrawn="1"/>
        </p:nvCxnSpPr>
        <p:spPr>
          <a:xfrm>
            <a:off x="495300" y="3162300"/>
            <a:ext cx="25908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55138A5-37CE-4BDA-AB0D-E5BD0C536143}"/>
              </a:ext>
            </a:extLst>
          </p:cNvPr>
          <p:cNvCxnSpPr/>
          <p:nvPr userDrawn="1"/>
        </p:nvCxnSpPr>
        <p:spPr>
          <a:xfrm>
            <a:off x="3352800" y="3162300"/>
            <a:ext cx="25908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7E07AAD-13A8-490D-B0F0-BB71ABEC42AF}"/>
              </a:ext>
            </a:extLst>
          </p:cNvPr>
          <p:cNvCxnSpPr/>
          <p:nvPr userDrawn="1"/>
        </p:nvCxnSpPr>
        <p:spPr>
          <a:xfrm>
            <a:off x="6210300" y="3162300"/>
            <a:ext cx="25908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D25EA7F-5D72-4D0F-B580-6E604B1CCFE9}"/>
              </a:ext>
            </a:extLst>
          </p:cNvPr>
          <p:cNvCxnSpPr/>
          <p:nvPr userDrawn="1"/>
        </p:nvCxnSpPr>
        <p:spPr>
          <a:xfrm>
            <a:off x="9067800" y="3162300"/>
            <a:ext cx="25908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33AFD8-F846-4BCF-874A-F55C0DDB6C1B}"/>
              </a:ext>
            </a:extLst>
          </p:cNvPr>
          <p:cNvCxnSpPr/>
          <p:nvPr userDrawn="1"/>
        </p:nvCxnSpPr>
        <p:spPr>
          <a:xfrm>
            <a:off x="495300" y="4495800"/>
            <a:ext cx="25908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03091FF-0FCF-47CE-A8CD-BDCC763C65E0}"/>
              </a:ext>
            </a:extLst>
          </p:cNvPr>
          <p:cNvCxnSpPr/>
          <p:nvPr userDrawn="1"/>
        </p:nvCxnSpPr>
        <p:spPr>
          <a:xfrm>
            <a:off x="3352800" y="4495800"/>
            <a:ext cx="25908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DA730CF-B93D-4539-AB17-1657F85F6B72}"/>
              </a:ext>
            </a:extLst>
          </p:cNvPr>
          <p:cNvCxnSpPr/>
          <p:nvPr userDrawn="1"/>
        </p:nvCxnSpPr>
        <p:spPr>
          <a:xfrm>
            <a:off x="6210300" y="4495800"/>
            <a:ext cx="25908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6791715-239F-4CF9-B631-40120A2E11B7}"/>
              </a:ext>
            </a:extLst>
          </p:cNvPr>
          <p:cNvCxnSpPr/>
          <p:nvPr userDrawn="1"/>
        </p:nvCxnSpPr>
        <p:spPr>
          <a:xfrm>
            <a:off x="9067800" y="4495800"/>
            <a:ext cx="25908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4A1770F-C36D-42EF-B29D-21979E53F1D0}"/>
              </a:ext>
            </a:extLst>
          </p:cNvPr>
          <p:cNvCxnSpPr/>
          <p:nvPr userDrawn="1"/>
        </p:nvCxnSpPr>
        <p:spPr>
          <a:xfrm>
            <a:off x="6210300" y="4495800"/>
            <a:ext cx="25908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22F2805C-1F0B-4BDE-8ED7-2598854B793E}"/>
              </a:ext>
            </a:extLst>
          </p:cNvPr>
          <p:cNvSpPr>
            <a:spLocks noGrp="1"/>
          </p:cNvSpPr>
          <p:nvPr>
            <p:ph type="body" sz="quarter" idx="13"/>
          </p:nvPr>
        </p:nvSpPr>
        <p:spPr>
          <a:xfrm>
            <a:off x="512724" y="2190117"/>
            <a:ext cx="2562225" cy="512741"/>
          </a:xfrm>
        </p:spPr>
        <p:txBody>
          <a:bodyPr>
            <a:noAutofit/>
          </a:bodyPr>
          <a:lstStyle>
            <a:lvl1pPr marL="0" indent="0">
              <a:buFontTx/>
              <a:buNone/>
              <a:defRPr sz="1100"/>
            </a:lvl1pPr>
          </a:lstStyle>
          <a:p>
            <a:pPr lvl="0"/>
            <a:r>
              <a:rPr lang="en-US" dirty="0"/>
              <a:t>Edit Master text styles</a:t>
            </a:r>
          </a:p>
        </p:txBody>
      </p:sp>
      <p:sp>
        <p:nvSpPr>
          <p:cNvPr id="55" name="Text Placeholder 20">
            <a:extLst>
              <a:ext uri="{FF2B5EF4-FFF2-40B4-BE49-F238E27FC236}">
                <a16:creationId xmlns:a16="http://schemas.microsoft.com/office/drawing/2014/main" id="{5B9081A6-842E-4AAF-ABD4-B991609D63DE}"/>
              </a:ext>
            </a:extLst>
          </p:cNvPr>
          <p:cNvSpPr>
            <a:spLocks noGrp="1"/>
          </p:cNvSpPr>
          <p:nvPr>
            <p:ph type="body" sz="quarter" idx="14"/>
          </p:nvPr>
        </p:nvSpPr>
        <p:spPr>
          <a:xfrm>
            <a:off x="3352800" y="2181638"/>
            <a:ext cx="2562225" cy="512741"/>
          </a:xfrm>
        </p:spPr>
        <p:txBody>
          <a:bodyPr>
            <a:noAutofit/>
          </a:bodyPr>
          <a:lstStyle>
            <a:lvl1pPr marL="0" marR="0" indent="0" algn="l" defTabSz="914400" rtl="0" eaLnBrk="1" fontAlgn="auto" latinLnBrk="0" hangingPunct="1">
              <a:lnSpc>
                <a:spcPct val="90000"/>
              </a:lnSpc>
              <a:spcBef>
                <a:spcPts val="1000"/>
              </a:spcBef>
              <a:spcAft>
                <a:spcPts val="0"/>
              </a:spcAft>
              <a:buClr>
                <a:schemeClr val="accent3"/>
              </a:buClr>
              <a:buSzTx/>
              <a:buFontTx/>
              <a:buNone/>
              <a:tabLst/>
              <a:defRPr sz="1100"/>
            </a:lvl1pPr>
          </a:lstStyle>
          <a:p>
            <a:pPr marL="0" marR="0" lvl="0" indent="0" algn="l" defTabSz="914400" rtl="0" eaLnBrk="1" fontAlgn="auto" latinLnBrk="0" hangingPunct="1">
              <a:lnSpc>
                <a:spcPct val="90000"/>
              </a:lnSpc>
              <a:spcBef>
                <a:spcPts val="1000"/>
              </a:spcBef>
              <a:spcAft>
                <a:spcPts val="0"/>
              </a:spcAft>
              <a:buClr>
                <a:schemeClr val="accent3"/>
              </a:buClr>
              <a:buSzTx/>
              <a:buFontTx/>
              <a:buNone/>
              <a:tabLst/>
              <a:defRPr/>
            </a:pPr>
            <a:r>
              <a:rPr lang="en-US" dirty="0"/>
              <a:t>Edit Master text styles</a:t>
            </a:r>
          </a:p>
          <a:p>
            <a:pPr lvl="0"/>
            <a:endParaRPr lang="en-US" dirty="0"/>
          </a:p>
        </p:txBody>
      </p:sp>
      <p:sp>
        <p:nvSpPr>
          <p:cNvPr id="56" name="Text Placeholder 20">
            <a:extLst>
              <a:ext uri="{FF2B5EF4-FFF2-40B4-BE49-F238E27FC236}">
                <a16:creationId xmlns:a16="http://schemas.microsoft.com/office/drawing/2014/main" id="{8E1E08B7-A29F-4708-848E-9C27886D5B3D}"/>
              </a:ext>
            </a:extLst>
          </p:cNvPr>
          <p:cNvSpPr>
            <a:spLocks noGrp="1"/>
          </p:cNvSpPr>
          <p:nvPr>
            <p:ph type="body" sz="quarter" idx="15"/>
          </p:nvPr>
        </p:nvSpPr>
        <p:spPr>
          <a:xfrm>
            <a:off x="6224587" y="2181638"/>
            <a:ext cx="2562225" cy="512741"/>
          </a:xfrm>
        </p:spPr>
        <p:txBody>
          <a:bodyPr>
            <a:noAutofit/>
          </a:bodyPr>
          <a:lstStyle>
            <a:lvl1pPr marL="0" indent="0">
              <a:buFontTx/>
              <a:buNone/>
              <a:defRPr sz="1100"/>
            </a:lvl1pPr>
          </a:lstStyle>
          <a:p>
            <a:pPr lvl="0"/>
            <a:r>
              <a:rPr lang="en-US" dirty="0"/>
              <a:t>Edit Master text styles</a:t>
            </a:r>
          </a:p>
        </p:txBody>
      </p:sp>
      <p:sp>
        <p:nvSpPr>
          <p:cNvPr id="57" name="Text Placeholder 20">
            <a:extLst>
              <a:ext uri="{FF2B5EF4-FFF2-40B4-BE49-F238E27FC236}">
                <a16:creationId xmlns:a16="http://schemas.microsoft.com/office/drawing/2014/main" id="{0B8A7905-5930-422D-82E1-C8BE68EC299A}"/>
              </a:ext>
            </a:extLst>
          </p:cNvPr>
          <p:cNvSpPr>
            <a:spLocks noGrp="1"/>
          </p:cNvSpPr>
          <p:nvPr>
            <p:ph type="body" sz="quarter" idx="16"/>
          </p:nvPr>
        </p:nvSpPr>
        <p:spPr>
          <a:xfrm>
            <a:off x="9067800" y="2181638"/>
            <a:ext cx="2562225" cy="512741"/>
          </a:xfrm>
        </p:spPr>
        <p:txBody>
          <a:bodyPr>
            <a:noAutofit/>
          </a:bodyPr>
          <a:lstStyle>
            <a:lvl1pPr marL="0" indent="0">
              <a:buFontTx/>
              <a:buNone/>
              <a:defRPr sz="1100"/>
            </a:lvl1pPr>
          </a:lstStyle>
          <a:p>
            <a:pPr lvl="0"/>
            <a:r>
              <a:rPr lang="en-US" dirty="0"/>
              <a:t>Edit Master text styles</a:t>
            </a:r>
          </a:p>
        </p:txBody>
      </p:sp>
      <p:sp>
        <p:nvSpPr>
          <p:cNvPr id="23" name="Content Placeholder 22">
            <a:extLst>
              <a:ext uri="{FF2B5EF4-FFF2-40B4-BE49-F238E27FC236}">
                <a16:creationId xmlns:a16="http://schemas.microsoft.com/office/drawing/2014/main" id="{0005A292-82D5-44A6-93C9-547261ED2300}"/>
              </a:ext>
            </a:extLst>
          </p:cNvPr>
          <p:cNvSpPr>
            <a:spLocks noGrp="1"/>
          </p:cNvSpPr>
          <p:nvPr>
            <p:ph sz="quarter" idx="17" hasCustomPrompt="1"/>
          </p:nvPr>
        </p:nvSpPr>
        <p:spPr>
          <a:xfrm rot="16200000">
            <a:off x="-284630" y="2382369"/>
            <a:ext cx="1333503" cy="226361"/>
          </a:xfrm>
        </p:spPr>
        <p:txBody>
          <a:bodyPr>
            <a:noAutofit/>
          </a:bodyPr>
          <a:lstStyle>
            <a:lvl1pPr marL="0" indent="0" algn="ctr">
              <a:buFontTx/>
              <a:buNone/>
              <a:defRPr sz="1100">
                <a:solidFill>
                  <a:schemeClr val="accent3"/>
                </a:solidFill>
                <a:latin typeface="Averta Bold" panose="00000800000000000000" pitchFamily="2" charset="0"/>
              </a:defRPr>
            </a:lvl1pPr>
          </a:lstStyle>
          <a:p>
            <a:pPr lvl="0"/>
            <a:r>
              <a:rPr lang="en-US" dirty="0"/>
              <a:t>ROW HEADER</a:t>
            </a:r>
          </a:p>
        </p:txBody>
      </p:sp>
      <p:sp>
        <p:nvSpPr>
          <p:cNvPr id="58" name="Content Placeholder 22">
            <a:extLst>
              <a:ext uri="{FF2B5EF4-FFF2-40B4-BE49-F238E27FC236}">
                <a16:creationId xmlns:a16="http://schemas.microsoft.com/office/drawing/2014/main" id="{7905D221-8CC7-4D27-9E94-55C54CE377D8}"/>
              </a:ext>
            </a:extLst>
          </p:cNvPr>
          <p:cNvSpPr>
            <a:spLocks noGrp="1"/>
          </p:cNvSpPr>
          <p:nvPr>
            <p:ph sz="quarter" idx="18" hasCustomPrompt="1"/>
          </p:nvPr>
        </p:nvSpPr>
        <p:spPr>
          <a:xfrm rot="16200000">
            <a:off x="-284631" y="3715868"/>
            <a:ext cx="1333503" cy="226361"/>
          </a:xfrm>
        </p:spPr>
        <p:txBody>
          <a:bodyPr>
            <a:noAutofit/>
          </a:bodyPr>
          <a:lstStyle>
            <a:lvl1pPr marL="0" indent="0" algn="ctr">
              <a:buFontTx/>
              <a:buNone/>
              <a:defRPr sz="1100">
                <a:solidFill>
                  <a:schemeClr val="accent3"/>
                </a:solidFill>
                <a:latin typeface="Averta Bold" panose="00000800000000000000" pitchFamily="2" charset="0"/>
              </a:defRPr>
            </a:lvl1pPr>
          </a:lstStyle>
          <a:p>
            <a:pPr lvl="0"/>
            <a:r>
              <a:rPr lang="en-US" dirty="0"/>
              <a:t>ROW HEADER</a:t>
            </a:r>
          </a:p>
        </p:txBody>
      </p:sp>
      <p:sp>
        <p:nvSpPr>
          <p:cNvPr id="59" name="Content Placeholder 22">
            <a:extLst>
              <a:ext uri="{FF2B5EF4-FFF2-40B4-BE49-F238E27FC236}">
                <a16:creationId xmlns:a16="http://schemas.microsoft.com/office/drawing/2014/main" id="{FD64FECC-D548-4F65-99E1-AF6131B85973}"/>
              </a:ext>
            </a:extLst>
          </p:cNvPr>
          <p:cNvSpPr>
            <a:spLocks noGrp="1"/>
          </p:cNvSpPr>
          <p:nvPr>
            <p:ph sz="quarter" idx="19" hasCustomPrompt="1"/>
          </p:nvPr>
        </p:nvSpPr>
        <p:spPr>
          <a:xfrm rot="16200000">
            <a:off x="-284632" y="5049367"/>
            <a:ext cx="1333503" cy="226361"/>
          </a:xfrm>
        </p:spPr>
        <p:txBody>
          <a:bodyPr>
            <a:noAutofit/>
          </a:bodyPr>
          <a:lstStyle>
            <a:lvl1pPr marL="0" indent="0" algn="ctr">
              <a:buFontTx/>
              <a:buNone/>
              <a:defRPr sz="1100">
                <a:solidFill>
                  <a:schemeClr val="accent3"/>
                </a:solidFill>
                <a:latin typeface="Averta Bold" panose="00000800000000000000" pitchFamily="2" charset="0"/>
              </a:defRPr>
            </a:lvl1pPr>
          </a:lstStyle>
          <a:p>
            <a:pPr lvl="0"/>
            <a:r>
              <a:rPr lang="en-US" dirty="0"/>
              <a:t>ROW HEADER</a:t>
            </a:r>
          </a:p>
        </p:txBody>
      </p:sp>
      <p:sp>
        <p:nvSpPr>
          <p:cNvPr id="60" name="Text Placeholder 20">
            <a:extLst>
              <a:ext uri="{FF2B5EF4-FFF2-40B4-BE49-F238E27FC236}">
                <a16:creationId xmlns:a16="http://schemas.microsoft.com/office/drawing/2014/main" id="{DD5DE42F-C98B-424F-8A51-ABCB717D65AD}"/>
              </a:ext>
            </a:extLst>
          </p:cNvPr>
          <p:cNvSpPr>
            <a:spLocks noGrp="1"/>
          </p:cNvSpPr>
          <p:nvPr>
            <p:ph type="body" sz="quarter" idx="20"/>
          </p:nvPr>
        </p:nvSpPr>
        <p:spPr>
          <a:xfrm>
            <a:off x="512724" y="3277396"/>
            <a:ext cx="2562225" cy="512741"/>
          </a:xfrm>
        </p:spPr>
        <p:txBody>
          <a:bodyPr>
            <a:noAutofit/>
          </a:bodyPr>
          <a:lstStyle>
            <a:lvl1pPr marL="0" indent="0">
              <a:buFontTx/>
              <a:buNone/>
              <a:defRPr sz="1100"/>
            </a:lvl1pPr>
          </a:lstStyle>
          <a:p>
            <a:pPr lvl="0"/>
            <a:r>
              <a:rPr lang="en-US" dirty="0"/>
              <a:t>Edit Master text styles</a:t>
            </a:r>
          </a:p>
        </p:txBody>
      </p:sp>
      <p:sp>
        <p:nvSpPr>
          <p:cNvPr id="61" name="Text Placeholder 20">
            <a:extLst>
              <a:ext uri="{FF2B5EF4-FFF2-40B4-BE49-F238E27FC236}">
                <a16:creationId xmlns:a16="http://schemas.microsoft.com/office/drawing/2014/main" id="{5C647EF3-EEDB-4DBE-974F-B1BD79ADC54D}"/>
              </a:ext>
            </a:extLst>
          </p:cNvPr>
          <p:cNvSpPr>
            <a:spLocks noGrp="1"/>
          </p:cNvSpPr>
          <p:nvPr>
            <p:ph type="body" sz="quarter" idx="21"/>
          </p:nvPr>
        </p:nvSpPr>
        <p:spPr>
          <a:xfrm>
            <a:off x="3366247" y="3277396"/>
            <a:ext cx="2562225" cy="512741"/>
          </a:xfrm>
        </p:spPr>
        <p:txBody>
          <a:bodyPr>
            <a:noAutofit/>
          </a:bodyPr>
          <a:lstStyle>
            <a:lvl1pPr marL="0" indent="0">
              <a:buFontTx/>
              <a:buNone/>
              <a:defRPr sz="1100"/>
            </a:lvl1pPr>
          </a:lstStyle>
          <a:p>
            <a:pPr lvl="0"/>
            <a:r>
              <a:rPr lang="en-US" dirty="0"/>
              <a:t>Edit Master text styles</a:t>
            </a:r>
          </a:p>
        </p:txBody>
      </p:sp>
      <p:sp>
        <p:nvSpPr>
          <p:cNvPr id="62" name="Text Placeholder 20">
            <a:extLst>
              <a:ext uri="{FF2B5EF4-FFF2-40B4-BE49-F238E27FC236}">
                <a16:creationId xmlns:a16="http://schemas.microsoft.com/office/drawing/2014/main" id="{02753C48-F312-4C0F-BB1E-C4D61645B3C0}"/>
              </a:ext>
            </a:extLst>
          </p:cNvPr>
          <p:cNvSpPr>
            <a:spLocks noGrp="1"/>
          </p:cNvSpPr>
          <p:nvPr>
            <p:ph type="body" sz="quarter" idx="22"/>
          </p:nvPr>
        </p:nvSpPr>
        <p:spPr>
          <a:xfrm>
            <a:off x="6224587" y="3277396"/>
            <a:ext cx="2562225" cy="512741"/>
          </a:xfrm>
        </p:spPr>
        <p:txBody>
          <a:bodyPr>
            <a:noAutofit/>
          </a:bodyPr>
          <a:lstStyle>
            <a:lvl1pPr marL="0" indent="0">
              <a:buFontTx/>
              <a:buNone/>
              <a:defRPr sz="1100"/>
            </a:lvl1pPr>
          </a:lstStyle>
          <a:p>
            <a:pPr lvl="0"/>
            <a:r>
              <a:rPr lang="en-US" dirty="0"/>
              <a:t>Edit Master text styles</a:t>
            </a:r>
          </a:p>
        </p:txBody>
      </p:sp>
      <p:sp>
        <p:nvSpPr>
          <p:cNvPr id="63" name="Text Placeholder 20">
            <a:extLst>
              <a:ext uri="{FF2B5EF4-FFF2-40B4-BE49-F238E27FC236}">
                <a16:creationId xmlns:a16="http://schemas.microsoft.com/office/drawing/2014/main" id="{4FEB5CAE-93D9-4B83-AC19-77F2C23575C1}"/>
              </a:ext>
            </a:extLst>
          </p:cNvPr>
          <p:cNvSpPr>
            <a:spLocks noGrp="1"/>
          </p:cNvSpPr>
          <p:nvPr>
            <p:ph type="body" sz="quarter" idx="23"/>
          </p:nvPr>
        </p:nvSpPr>
        <p:spPr>
          <a:xfrm>
            <a:off x="9067800" y="3277396"/>
            <a:ext cx="2562225" cy="512741"/>
          </a:xfrm>
        </p:spPr>
        <p:txBody>
          <a:bodyPr>
            <a:noAutofit/>
          </a:bodyPr>
          <a:lstStyle>
            <a:lvl1pPr marL="0" indent="0">
              <a:buFontTx/>
              <a:buNone/>
              <a:defRPr sz="1100"/>
            </a:lvl1pPr>
          </a:lstStyle>
          <a:p>
            <a:pPr lvl="0"/>
            <a:r>
              <a:rPr lang="en-US" dirty="0"/>
              <a:t>Edit Master text styles</a:t>
            </a:r>
          </a:p>
        </p:txBody>
      </p:sp>
      <p:sp>
        <p:nvSpPr>
          <p:cNvPr id="64" name="Text Placeholder 20">
            <a:extLst>
              <a:ext uri="{FF2B5EF4-FFF2-40B4-BE49-F238E27FC236}">
                <a16:creationId xmlns:a16="http://schemas.microsoft.com/office/drawing/2014/main" id="{E9F58658-61AF-4B80-8174-5D42A6D5C556}"/>
              </a:ext>
            </a:extLst>
          </p:cNvPr>
          <p:cNvSpPr>
            <a:spLocks noGrp="1"/>
          </p:cNvSpPr>
          <p:nvPr>
            <p:ph type="body" sz="quarter" idx="24"/>
          </p:nvPr>
        </p:nvSpPr>
        <p:spPr>
          <a:xfrm>
            <a:off x="512724" y="4619924"/>
            <a:ext cx="2562225" cy="512741"/>
          </a:xfrm>
        </p:spPr>
        <p:txBody>
          <a:bodyPr>
            <a:noAutofit/>
          </a:bodyPr>
          <a:lstStyle>
            <a:lvl1pPr marL="0" indent="0">
              <a:buFontTx/>
              <a:buNone/>
              <a:defRPr sz="1100"/>
            </a:lvl1pPr>
          </a:lstStyle>
          <a:p>
            <a:pPr lvl="0"/>
            <a:r>
              <a:rPr lang="en-US" dirty="0"/>
              <a:t>Edit Master text styles</a:t>
            </a:r>
          </a:p>
        </p:txBody>
      </p:sp>
      <p:sp>
        <p:nvSpPr>
          <p:cNvPr id="65" name="Text Placeholder 20">
            <a:extLst>
              <a:ext uri="{FF2B5EF4-FFF2-40B4-BE49-F238E27FC236}">
                <a16:creationId xmlns:a16="http://schemas.microsoft.com/office/drawing/2014/main" id="{2537DCD6-90CF-464D-86C1-D9B94C3BEAEF}"/>
              </a:ext>
            </a:extLst>
          </p:cNvPr>
          <p:cNvSpPr>
            <a:spLocks noGrp="1"/>
          </p:cNvSpPr>
          <p:nvPr>
            <p:ph type="body" sz="quarter" idx="25"/>
          </p:nvPr>
        </p:nvSpPr>
        <p:spPr>
          <a:xfrm>
            <a:off x="3366247" y="4619924"/>
            <a:ext cx="2562225" cy="512741"/>
          </a:xfrm>
        </p:spPr>
        <p:txBody>
          <a:bodyPr>
            <a:noAutofit/>
          </a:bodyPr>
          <a:lstStyle>
            <a:lvl1pPr marL="0" indent="0">
              <a:buFontTx/>
              <a:buNone/>
              <a:defRPr sz="1100"/>
            </a:lvl1pPr>
          </a:lstStyle>
          <a:p>
            <a:pPr lvl="0"/>
            <a:r>
              <a:rPr lang="en-US" dirty="0"/>
              <a:t>Edit Master text styles</a:t>
            </a:r>
          </a:p>
        </p:txBody>
      </p:sp>
      <p:sp>
        <p:nvSpPr>
          <p:cNvPr id="66" name="Text Placeholder 20">
            <a:extLst>
              <a:ext uri="{FF2B5EF4-FFF2-40B4-BE49-F238E27FC236}">
                <a16:creationId xmlns:a16="http://schemas.microsoft.com/office/drawing/2014/main" id="{02AF4FF9-B1CC-4BE2-A8FB-8C4316A8CC70}"/>
              </a:ext>
            </a:extLst>
          </p:cNvPr>
          <p:cNvSpPr>
            <a:spLocks noGrp="1"/>
          </p:cNvSpPr>
          <p:nvPr>
            <p:ph type="body" sz="quarter" idx="26"/>
          </p:nvPr>
        </p:nvSpPr>
        <p:spPr>
          <a:xfrm>
            <a:off x="6224587" y="4619924"/>
            <a:ext cx="2562225" cy="512741"/>
          </a:xfrm>
        </p:spPr>
        <p:txBody>
          <a:bodyPr>
            <a:noAutofit/>
          </a:bodyPr>
          <a:lstStyle>
            <a:lvl1pPr marL="0" indent="0">
              <a:buFontTx/>
              <a:buNone/>
              <a:defRPr sz="1100"/>
            </a:lvl1pPr>
          </a:lstStyle>
          <a:p>
            <a:pPr lvl="0"/>
            <a:r>
              <a:rPr lang="en-US" dirty="0"/>
              <a:t>Edit Master text styles</a:t>
            </a:r>
          </a:p>
        </p:txBody>
      </p:sp>
      <p:sp>
        <p:nvSpPr>
          <p:cNvPr id="67" name="Text Placeholder 20">
            <a:extLst>
              <a:ext uri="{FF2B5EF4-FFF2-40B4-BE49-F238E27FC236}">
                <a16:creationId xmlns:a16="http://schemas.microsoft.com/office/drawing/2014/main" id="{2BBFC4FB-4E72-42FB-8654-0F1D26EF7147}"/>
              </a:ext>
            </a:extLst>
          </p:cNvPr>
          <p:cNvSpPr>
            <a:spLocks noGrp="1"/>
          </p:cNvSpPr>
          <p:nvPr>
            <p:ph type="body" sz="quarter" idx="27"/>
          </p:nvPr>
        </p:nvSpPr>
        <p:spPr>
          <a:xfrm>
            <a:off x="9067800" y="4619924"/>
            <a:ext cx="2562225" cy="512741"/>
          </a:xfrm>
        </p:spPr>
        <p:txBody>
          <a:bodyPr>
            <a:noAutofit/>
          </a:bodyPr>
          <a:lstStyle>
            <a:lvl1pPr marL="0" indent="0">
              <a:buFontTx/>
              <a:buNone/>
              <a:defRPr sz="1100"/>
            </a:lvl1pPr>
          </a:lstStyle>
          <a:p>
            <a:pPr lvl="0"/>
            <a:r>
              <a:rPr lang="en-US" dirty="0"/>
              <a:t>Edit Master text styles</a:t>
            </a:r>
          </a:p>
        </p:txBody>
      </p:sp>
      <p:sp>
        <p:nvSpPr>
          <p:cNvPr id="7" name="Text Placeholder 6">
            <a:extLst>
              <a:ext uri="{FF2B5EF4-FFF2-40B4-BE49-F238E27FC236}">
                <a16:creationId xmlns:a16="http://schemas.microsoft.com/office/drawing/2014/main" id="{2FAE1C03-1918-46FD-9239-5A5A97A7CC3E}"/>
              </a:ext>
            </a:extLst>
          </p:cNvPr>
          <p:cNvSpPr>
            <a:spLocks noGrp="1"/>
          </p:cNvSpPr>
          <p:nvPr>
            <p:ph type="body" sz="quarter" idx="28" hasCustomPrompt="1"/>
          </p:nvPr>
        </p:nvSpPr>
        <p:spPr>
          <a:xfrm>
            <a:off x="495300" y="1837464"/>
            <a:ext cx="2590800" cy="237557"/>
          </a:xfrm>
          <a:gradFill>
            <a:gsLst>
              <a:gs pos="0">
                <a:schemeClr val="accent3"/>
              </a:gs>
              <a:gs pos="100000">
                <a:schemeClr val="accent2"/>
              </a:gs>
            </a:gsLst>
            <a:lin ang="0" scaled="1"/>
          </a:gradFill>
          <a:ln>
            <a:noFill/>
          </a:ln>
        </p:spPr>
        <p:txBody>
          <a:bodyPr>
            <a:noAutofit/>
          </a:bodyPr>
          <a:lstStyle>
            <a:lvl1pPr marL="0" indent="0" algn="ctr">
              <a:buNone/>
              <a:defRPr sz="1000">
                <a:solidFill>
                  <a:schemeClr val="bg1"/>
                </a:solidFill>
                <a:latin typeface="Averta Bold" panose="00000800000000000000" pitchFamily="2" charset="0"/>
              </a:defRPr>
            </a:lvl1pPr>
          </a:lstStyle>
          <a:p>
            <a:pPr lvl="0"/>
            <a:r>
              <a:rPr lang="en-US" dirty="0"/>
              <a:t>COLUMN HEAD</a:t>
            </a:r>
          </a:p>
        </p:txBody>
      </p:sp>
      <p:sp>
        <p:nvSpPr>
          <p:cNvPr id="35" name="Text Placeholder 6">
            <a:extLst>
              <a:ext uri="{FF2B5EF4-FFF2-40B4-BE49-F238E27FC236}">
                <a16:creationId xmlns:a16="http://schemas.microsoft.com/office/drawing/2014/main" id="{9DB53303-C995-47CC-A26B-2EA22B9E62B7}"/>
              </a:ext>
            </a:extLst>
          </p:cNvPr>
          <p:cNvSpPr>
            <a:spLocks noGrp="1"/>
          </p:cNvSpPr>
          <p:nvPr>
            <p:ph type="body" sz="quarter" idx="29" hasCustomPrompt="1"/>
          </p:nvPr>
        </p:nvSpPr>
        <p:spPr>
          <a:xfrm>
            <a:off x="3366247" y="1837464"/>
            <a:ext cx="2590800" cy="237557"/>
          </a:xfrm>
          <a:gradFill>
            <a:gsLst>
              <a:gs pos="0">
                <a:schemeClr val="accent3"/>
              </a:gs>
              <a:gs pos="100000">
                <a:schemeClr val="accent2"/>
              </a:gs>
            </a:gsLst>
            <a:lin ang="0" scaled="1"/>
          </a:gradFill>
          <a:ln>
            <a:noFill/>
          </a:ln>
        </p:spPr>
        <p:txBody>
          <a:bodyPr>
            <a:noAutofit/>
          </a:bodyPr>
          <a:lstStyle>
            <a:lvl1pPr marL="0" indent="0" algn="ctr">
              <a:buNone/>
              <a:defRPr sz="1000">
                <a:solidFill>
                  <a:schemeClr val="bg1"/>
                </a:solidFill>
                <a:latin typeface="Averta Bold" panose="00000800000000000000" pitchFamily="2" charset="0"/>
              </a:defRPr>
            </a:lvl1pPr>
          </a:lstStyle>
          <a:p>
            <a:pPr lvl="0"/>
            <a:r>
              <a:rPr lang="en-US" dirty="0"/>
              <a:t>COLUMN HEAD</a:t>
            </a:r>
          </a:p>
        </p:txBody>
      </p:sp>
      <p:sp>
        <p:nvSpPr>
          <p:cNvPr id="36" name="Text Placeholder 6">
            <a:extLst>
              <a:ext uri="{FF2B5EF4-FFF2-40B4-BE49-F238E27FC236}">
                <a16:creationId xmlns:a16="http://schemas.microsoft.com/office/drawing/2014/main" id="{BB5E3C4A-7B8A-4FCB-B5B8-FD7FB1DEB94B}"/>
              </a:ext>
            </a:extLst>
          </p:cNvPr>
          <p:cNvSpPr>
            <a:spLocks noGrp="1"/>
          </p:cNvSpPr>
          <p:nvPr>
            <p:ph type="body" sz="quarter" idx="30" hasCustomPrompt="1"/>
          </p:nvPr>
        </p:nvSpPr>
        <p:spPr>
          <a:xfrm>
            <a:off x="6210300" y="1836914"/>
            <a:ext cx="2590800" cy="237557"/>
          </a:xfrm>
          <a:gradFill>
            <a:gsLst>
              <a:gs pos="0">
                <a:schemeClr val="accent3"/>
              </a:gs>
              <a:gs pos="100000">
                <a:schemeClr val="accent2"/>
              </a:gs>
            </a:gsLst>
            <a:lin ang="0" scaled="1"/>
          </a:gradFill>
          <a:ln>
            <a:noFill/>
          </a:ln>
        </p:spPr>
        <p:txBody>
          <a:bodyPr>
            <a:noAutofit/>
          </a:bodyPr>
          <a:lstStyle>
            <a:lvl1pPr marL="0" indent="0" algn="ctr">
              <a:buNone/>
              <a:defRPr sz="1000">
                <a:solidFill>
                  <a:schemeClr val="bg1"/>
                </a:solidFill>
                <a:latin typeface="Averta Bold" panose="00000800000000000000" pitchFamily="2" charset="0"/>
              </a:defRPr>
            </a:lvl1pPr>
          </a:lstStyle>
          <a:p>
            <a:pPr lvl="0"/>
            <a:r>
              <a:rPr lang="en-US" dirty="0"/>
              <a:t>COLUMN HEAD</a:t>
            </a:r>
          </a:p>
        </p:txBody>
      </p:sp>
      <p:sp>
        <p:nvSpPr>
          <p:cNvPr id="37" name="Text Placeholder 6">
            <a:extLst>
              <a:ext uri="{FF2B5EF4-FFF2-40B4-BE49-F238E27FC236}">
                <a16:creationId xmlns:a16="http://schemas.microsoft.com/office/drawing/2014/main" id="{14EEF9D2-EF3A-4CE2-822C-94667E9AE9D5}"/>
              </a:ext>
            </a:extLst>
          </p:cNvPr>
          <p:cNvSpPr>
            <a:spLocks noGrp="1"/>
          </p:cNvSpPr>
          <p:nvPr>
            <p:ph type="body" sz="quarter" idx="31" hasCustomPrompt="1"/>
          </p:nvPr>
        </p:nvSpPr>
        <p:spPr>
          <a:xfrm>
            <a:off x="9081247" y="1836914"/>
            <a:ext cx="2590800" cy="237557"/>
          </a:xfrm>
          <a:gradFill>
            <a:gsLst>
              <a:gs pos="0">
                <a:schemeClr val="accent3"/>
              </a:gs>
              <a:gs pos="100000">
                <a:schemeClr val="accent2"/>
              </a:gs>
            </a:gsLst>
            <a:lin ang="0" scaled="1"/>
          </a:gradFill>
          <a:ln>
            <a:noFill/>
          </a:ln>
        </p:spPr>
        <p:txBody>
          <a:bodyPr>
            <a:noAutofit/>
          </a:bodyPr>
          <a:lstStyle>
            <a:lvl1pPr marL="0" indent="0" algn="ctr">
              <a:buNone/>
              <a:defRPr sz="1000">
                <a:solidFill>
                  <a:schemeClr val="bg1"/>
                </a:solidFill>
                <a:latin typeface="Averta Bold" panose="00000800000000000000" pitchFamily="2" charset="0"/>
              </a:defRPr>
            </a:lvl1pPr>
          </a:lstStyle>
          <a:p>
            <a:pPr lvl="0"/>
            <a:r>
              <a:rPr lang="en-US" dirty="0"/>
              <a:t>COLUMN HEAD</a:t>
            </a:r>
          </a:p>
        </p:txBody>
      </p:sp>
      <p:sp>
        <p:nvSpPr>
          <p:cNvPr id="34" name="Title 1">
            <a:extLst>
              <a:ext uri="{FF2B5EF4-FFF2-40B4-BE49-F238E27FC236}">
                <a16:creationId xmlns:a16="http://schemas.microsoft.com/office/drawing/2014/main" id="{E6452D8F-9AD3-7148-A125-F52DBF34C63F}"/>
              </a:ext>
            </a:extLst>
          </p:cNvPr>
          <p:cNvSpPr txBox="1">
            <a:spLocks/>
          </p:cNvSpPr>
          <p:nvPr userDrawn="1"/>
        </p:nvSpPr>
        <p:spPr>
          <a:xfrm>
            <a:off x="511342" y="356616"/>
            <a:ext cx="10515600" cy="914400"/>
          </a:xfrm>
          <a:prstGeom prst="rect">
            <a:avLst/>
          </a:prstGeom>
        </p:spPr>
        <p:txBody>
          <a:bodyPr vert="horz" lIns="0" tIns="91440" rIns="0" bIns="0" rtlCol="0" anchor="t">
            <a:noAutofit/>
          </a:bodyPr>
          <a:lstStyle>
            <a:lvl1pPr algn="l" defTabSz="914400" rtl="0" eaLnBrk="1" latinLnBrk="0" hangingPunct="1">
              <a:lnSpc>
                <a:spcPct val="80000"/>
              </a:lnSpc>
              <a:spcBef>
                <a:spcPct val="0"/>
              </a:spcBef>
              <a:buNone/>
              <a:defRPr sz="3600" kern="1200" baseline="0">
                <a:solidFill>
                  <a:schemeClr val="tx1"/>
                </a:solidFill>
                <a:latin typeface="+mj-lt"/>
                <a:ea typeface="+mj-ea"/>
                <a:cs typeface="+mj-cs"/>
              </a:defRPr>
            </a:lvl1pPr>
          </a:lstStyle>
          <a:p>
            <a:r>
              <a:rPr lang="en-US" dirty="0"/>
              <a:t>four column bar headers three rows of text</a:t>
            </a:r>
          </a:p>
        </p:txBody>
      </p:sp>
      <p:sp>
        <p:nvSpPr>
          <p:cNvPr id="38" name="Text Placeholder 3">
            <a:extLst>
              <a:ext uri="{FF2B5EF4-FFF2-40B4-BE49-F238E27FC236}">
                <a16:creationId xmlns:a16="http://schemas.microsoft.com/office/drawing/2014/main" id="{0D072D04-0611-C24C-8273-0E848651B704}"/>
              </a:ext>
            </a:extLst>
          </p:cNvPr>
          <p:cNvSpPr>
            <a:spLocks noGrp="1"/>
          </p:cNvSpPr>
          <p:nvPr>
            <p:ph type="body" sz="quarter" idx="32"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Tree>
    <p:extLst>
      <p:ext uri="{BB962C8B-B14F-4D97-AF65-F5344CB8AC3E}">
        <p14:creationId xmlns:p14="http://schemas.microsoft.com/office/powerpoint/2010/main" val="246305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3 image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C3F653-F6A8-4AEF-9FF5-5D5B1EC8F8B7}"/>
              </a:ext>
            </a:extLst>
          </p:cNvPr>
          <p:cNvSpPr>
            <a:spLocks noGrp="1"/>
          </p:cNvSpPr>
          <p:nvPr>
            <p:ph type="ftr" sz="quarter" idx="11"/>
          </p:nvPr>
        </p:nvSpPr>
        <p:spPr>
          <a:xfrm>
            <a:off x="5193264" y="6629399"/>
            <a:ext cx="1426860" cy="228601"/>
          </a:xfrm>
          <a:prstGeom prst="rect">
            <a:avLst/>
          </a:prstGeom>
        </p:spPr>
        <p:txBody>
          <a:bodyPr/>
          <a:lstStyle/>
          <a:p>
            <a:r>
              <a:rPr lang="en-US" dirty="0"/>
              <a:t>proprietary &amp; confidential</a:t>
            </a:r>
          </a:p>
        </p:txBody>
      </p:sp>
      <p:sp>
        <p:nvSpPr>
          <p:cNvPr id="6" name="Slide Number Placeholder 5">
            <a:extLst>
              <a:ext uri="{FF2B5EF4-FFF2-40B4-BE49-F238E27FC236}">
                <a16:creationId xmlns:a16="http://schemas.microsoft.com/office/drawing/2014/main" id="{31729908-8336-40C2-B1A9-731E1CADD8B2}"/>
              </a:ext>
            </a:extLst>
          </p:cNvPr>
          <p:cNvSpPr>
            <a:spLocks noGrp="1"/>
          </p:cNvSpPr>
          <p:nvPr>
            <p:ph type="sldNum" sz="quarter" idx="12"/>
          </p:nvPr>
        </p:nvSpPr>
        <p:spPr/>
        <p:txBody>
          <a:bodyPr/>
          <a:lstStyle/>
          <a:p>
            <a:fld id="{6AB5B0E8-4867-45E4-949A-F4C18B48AED8}" type="slidenum">
              <a:rPr lang="en-US" smtClean="0"/>
              <a:t>‹#›</a:t>
            </a:fld>
            <a:endParaRPr lang="en-US" dirty="0"/>
          </a:p>
        </p:txBody>
      </p:sp>
      <p:cxnSp>
        <p:nvCxnSpPr>
          <p:cNvPr id="9" name="Straight Connector 8">
            <a:extLst>
              <a:ext uri="{FF2B5EF4-FFF2-40B4-BE49-F238E27FC236}">
                <a16:creationId xmlns:a16="http://schemas.microsoft.com/office/drawing/2014/main" id="{D49FA35A-C726-489E-9974-7613A5183A69}"/>
              </a:ext>
            </a:extLst>
          </p:cNvPr>
          <p:cNvCxnSpPr/>
          <p:nvPr userDrawn="1"/>
        </p:nvCxnSpPr>
        <p:spPr>
          <a:xfrm>
            <a:off x="3352800" y="1829889"/>
            <a:ext cx="25908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7AE1D68-93A7-4FE2-8BE9-ABCE14AED6F3}"/>
              </a:ext>
            </a:extLst>
          </p:cNvPr>
          <p:cNvCxnSpPr/>
          <p:nvPr userDrawn="1"/>
        </p:nvCxnSpPr>
        <p:spPr>
          <a:xfrm>
            <a:off x="6210300" y="1830978"/>
            <a:ext cx="25908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7089A17-DC30-4ADE-B857-CBC49F85D578}"/>
              </a:ext>
            </a:extLst>
          </p:cNvPr>
          <p:cNvCxnSpPr/>
          <p:nvPr userDrawn="1"/>
        </p:nvCxnSpPr>
        <p:spPr>
          <a:xfrm>
            <a:off x="9092551" y="1828800"/>
            <a:ext cx="25908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7CCC4B6-0C98-4D20-A16F-8855898E273C}"/>
              </a:ext>
            </a:extLst>
          </p:cNvPr>
          <p:cNvCxnSpPr/>
          <p:nvPr userDrawn="1"/>
        </p:nvCxnSpPr>
        <p:spPr>
          <a:xfrm>
            <a:off x="495300" y="4495800"/>
            <a:ext cx="2590800" cy="0"/>
          </a:xfrm>
          <a:prstGeom prst="line">
            <a:avLst/>
          </a:prstGeom>
          <a:ln>
            <a:gradFill>
              <a:gsLst>
                <a:gs pos="0">
                  <a:schemeClr val="accent3"/>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sp>
        <p:nvSpPr>
          <p:cNvPr id="19" name="Picture Placeholder 46">
            <a:extLst>
              <a:ext uri="{FF2B5EF4-FFF2-40B4-BE49-F238E27FC236}">
                <a16:creationId xmlns:a16="http://schemas.microsoft.com/office/drawing/2014/main" id="{7BAEAD76-6771-453F-937E-B8964DEFCF11}"/>
              </a:ext>
            </a:extLst>
          </p:cNvPr>
          <p:cNvSpPr>
            <a:spLocks noGrp="1"/>
          </p:cNvSpPr>
          <p:nvPr>
            <p:ph type="pic" sz="quarter" idx="13"/>
          </p:nvPr>
        </p:nvSpPr>
        <p:spPr>
          <a:xfrm>
            <a:off x="3363951" y="3182143"/>
            <a:ext cx="2590800" cy="1313657"/>
          </a:xfrm>
        </p:spPr>
        <p:txBody>
          <a:bodyPr/>
          <a:lstStyle/>
          <a:p>
            <a:endParaRPr lang="en-US" dirty="0"/>
          </a:p>
        </p:txBody>
      </p:sp>
      <p:sp>
        <p:nvSpPr>
          <p:cNvPr id="20" name="Picture Placeholder 46">
            <a:extLst>
              <a:ext uri="{FF2B5EF4-FFF2-40B4-BE49-F238E27FC236}">
                <a16:creationId xmlns:a16="http://schemas.microsoft.com/office/drawing/2014/main" id="{C81E9422-63BB-405D-8934-F7AE9A8D7C8A}"/>
              </a:ext>
            </a:extLst>
          </p:cNvPr>
          <p:cNvSpPr>
            <a:spLocks noGrp="1"/>
          </p:cNvSpPr>
          <p:nvPr>
            <p:ph type="pic" sz="quarter" idx="14"/>
          </p:nvPr>
        </p:nvSpPr>
        <p:spPr>
          <a:xfrm>
            <a:off x="6218692" y="3182143"/>
            <a:ext cx="2582408" cy="1313657"/>
          </a:xfrm>
        </p:spPr>
        <p:txBody>
          <a:bodyPr/>
          <a:lstStyle/>
          <a:p>
            <a:endParaRPr lang="en-US" dirty="0"/>
          </a:p>
        </p:txBody>
      </p:sp>
      <p:sp>
        <p:nvSpPr>
          <p:cNvPr id="21" name="Picture Placeholder 46">
            <a:extLst>
              <a:ext uri="{FF2B5EF4-FFF2-40B4-BE49-F238E27FC236}">
                <a16:creationId xmlns:a16="http://schemas.microsoft.com/office/drawing/2014/main" id="{5960F349-437C-4CD8-8307-E74D0CFF8F66}"/>
              </a:ext>
            </a:extLst>
          </p:cNvPr>
          <p:cNvSpPr>
            <a:spLocks noGrp="1"/>
          </p:cNvSpPr>
          <p:nvPr>
            <p:ph type="pic" sz="quarter" idx="15"/>
          </p:nvPr>
        </p:nvSpPr>
        <p:spPr>
          <a:xfrm>
            <a:off x="9067800" y="3182143"/>
            <a:ext cx="2590800" cy="1313657"/>
          </a:xfrm>
        </p:spPr>
        <p:txBody>
          <a:bodyPr/>
          <a:lstStyle/>
          <a:p>
            <a:endParaRPr lang="en-US" dirty="0"/>
          </a:p>
        </p:txBody>
      </p:sp>
      <p:sp>
        <p:nvSpPr>
          <p:cNvPr id="22" name="Text Placeholder 10">
            <a:extLst>
              <a:ext uri="{FF2B5EF4-FFF2-40B4-BE49-F238E27FC236}">
                <a16:creationId xmlns:a16="http://schemas.microsoft.com/office/drawing/2014/main" id="{5DC76DB9-BF2B-4C98-9359-2F5619930B21}"/>
              </a:ext>
            </a:extLst>
          </p:cNvPr>
          <p:cNvSpPr>
            <a:spLocks noGrp="1"/>
          </p:cNvSpPr>
          <p:nvPr>
            <p:ph type="body" sz="quarter" idx="16"/>
          </p:nvPr>
        </p:nvSpPr>
        <p:spPr>
          <a:xfrm>
            <a:off x="3363951" y="2369018"/>
            <a:ext cx="2559602" cy="695324"/>
          </a:xfrm>
        </p:spPr>
        <p:txBody>
          <a:bodyPr lIns="0">
            <a:noAutofit/>
          </a:bodyPr>
          <a:lstStyle>
            <a:lvl1pPr marL="0" indent="0">
              <a:buNone/>
              <a:defRPr sz="1200"/>
            </a:lvl1pPr>
          </a:lstStyle>
          <a:p>
            <a:pPr lvl="0"/>
            <a:r>
              <a:rPr lang="en-US" dirty="0"/>
              <a:t>Edit Master text styles</a:t>
            </a:r>
          </a:p>
        </p:txBody>
      </p:sp>
      <p:sp>
        <p:nvSpPr>
          <p:cNvPr id="23" name="Content Placeholder 22">
            <a:extLst>
              <a:ext uri="{FF2B5EF4-FFF2-40B4-BE49-F238E27FC236}">
                <a16:creationId xmlns:a16="http://schemas.microsoft.com/office/drawing/2014/main" id="{C62C6193-4C7F-44F4-AC9F-36914512A619}"/>
              </a:ext>
            </a:extLst>
          </p:cNvPr>
          <p:cNvSpPr>
            <a:spLocks noGrp="1"/>
          </p:cNvSpPr>
          <p:nvPr>
            <p:ph sz="quarter" idx="17" hasCustomPrompt="1"/>
          </p:nvPr>
        </p:nvSpPr>
        <p:spPr>
          <a:xfrm>
            <a:off x="3363951" y="1921881"/>
            <a:ext cx="875374" cy="422247"/>
          </a:xfrm>
        </p:spPr>
        <p:txBody>
          <a:bodyPr lIns="0">
            <a:noAutofit/>
          </a:bodyPr>
          <a:lstStyle>
            <a:lvl1pPr marL="0" indent="0">
              <a:buFontTx/>
              <a:buNone/>
              <a:defRPr sz="2400">
                <a:solidFill>
                  <a:schemeClr val="accent3"/>
                </a:solidFill>
                <a:latin typeface="+mj-lt"/>
              </a:defRPr>
            </a:lvl1pPr>
          </a:lstStyle>
          <a:p>
            <a:pPr lvl="0"/>
            <a:r>
              <a:rPr lang="en-US" sz="2400" dirty="0"/>
              <a:t>01</a:t>
            </a:r>
            <a:endParaRPr lang="en-US" dirty="0"/>
          </a:p>
        </p:txBody>
      </p:sp>
      <p:sp>
        <p:nvSpPr>
          <p:cNvPr id="24" name="Text Placeholder 10">
            <a:extLst>
              <a:ext uri="{FF2B5EF4-FFF2-40B4-BE49-F238E27FC236}">
                <a16:creationId xmlns:a16="http://schemas.microsoft.com/office/drawing/2014/main" id="{368C6F53-80ED-4F7E-A5FF-ECB9A60DAA4A}"/>
              </a:ext>
            </a:extLst>
          </p:cNvPr>
          <p:cNvSpPr>
            <a:spLocks noGrp="1"/>
          </p:cNvSpPr>
          <p:nvPr>
            <p:ph type="body" sz="quarter" idx="18"/>
          </p:nvPr>
        </p:nvSpPr>
        <p:spPr>
          <a:xfrm>
            <a:off x="6218692" y="2369018"/>
            <a:ext cx="2559602" cy="695324"/>
          </a:xfrm>
        </p:spPr>
        <p:txBody>
          <a:bodyPr lIns="0">
            <a:noAutofit/>
          </a:bodyPr>
          <a:lstStyle>
            <a:lvl1pPr marL="0" indent="0">
              <a:buNone/>
              <a:defRPr sz="1200"/>
            </a:lvl1pPr>
          </a:lstStyle>
          <a:p>
            <a:pPr lvl="0"/>
            <a:r>
              <a:rPr lang="en-US" dirty="0"/>
              <a:t>Edit Master text styles</a:t>
            </a:r>
          </a:p>
        </p:txBody>
      </p:sp>
      <p:sp>
        <p:nvSpPr>
          <p:cNvPr id="25" name="Content Placeholder 22">
            <a:extLst>
              <a:ext uri="{FF2B5EF4-FFF2-40B4-BE49-F238E27FC236}">
                <a16:creationId xmlns:a16="http://schemas.microsoft.com/office/drawing/2014/main" id="{8369B85B-6F02-416B-AC69-C9E90C9E731C}"/>
              </a:ext>
            </a:extLst>
          </p:cNvPr>
          <p:cNvSpPr>
            <a:spLocks noGrp="1"/>
          </p:cNvSpPr>
          <p:nvPr>
            <p:ph sz="quarter" idx="19" hasCustomPrompt="1"/>
          </p:nvPr>
        </p:nvSpPr>
        <p:spPr>
          <a:xfrm>
            <a:off x="6218692" y="1921881"/>
            <a:ext cx="875374" cy="422247"/>
          </a:xfrm>
        </p:spPr>
        <p:txBody>
          <a:bodyPr lIns="0">
            <a:noAutofit/>
          </a:bodyPr>
          <a:lstStyle>
            <a:lvl1pPr marL="0" indent="0">
              <a:buFontTx/>
              <a:buNone/>
              <a:defRPr sz="2400">
                <a:solidFill>
                  <a:schemeClr val="accent3"/>
                </a:solidFill>
                <a:latin typeface="+mj-lt"/>
              </a:defRPr>
            </a:lvl1pPr>
          </a:lstStyle>
          <a:p>
            <a:pPr lvl="0"/>
            <a:r>
              <a:rPr lang="en-US" sz="2400" dirty="0"/>
              <a:t>01</a:t>
            </a:r>
            <a:endParaRPr lang="en-US" dirty="0"/>
          </a:p>
        </p:txBody>
      </p:sp>
      <p:sp>
        <p:nvSpPr>
          <p:cNvPr id="26" name="Text Placeholder 10">
            <a:extLst>
              <a:ext uri="{FF2B5EF4-FFF2-40B4-BE49-F238E27FC236}">
                <a16:creationId xmlns:a16="http://schemas.microsoft.com/office/drawing/2014/main" id="{BFD21F66-81BD-4D68-ACC5-28FF8BD2D4F4}"/>
              </a:ext>
            </a:extLst>
          </p:cNvPr>
          <p:cNvSpPr>
            <a:spLocks noGrp="1"/>
          </p:cNvSpPr>
          <p:nvPr>
            <p:ph type="body" sz="quarter" idx="20"/>
          </p:nvPr>
        </p:nvSpPr>
        <p:spPr>
          <a:xfrm>
            <a:off x="9067800" y="2369018"/>
            <a:ext cx="2590800" cy="695324"/>
          </a:xfrm>
        </p:spPr>
        <p:txBody>
          <a:bodyPr lIns="0">
            <a:noAutofit/>
          </a:bodyPr>
          <a:lstStyle>
            <a:lvl1pPr marL="0" indent="0">
              <a:buNone/>
              <a:defRPr sz="1200"/>
            </a:lvl1pPr>
          </a:lstStyle>
          <a:p>
            <a:pPr lvl="0"/>
            <a:r>
              <a:rPr lang="en-US" dirty="0"/>
              <a:t>Edit Master text styles</a:t>
            </a:r>
          </a:p>
        </p:txBody>
      </p:sp>
      <p:sp>
        <p:nvSpPr>
          <p:cNvPr id="27" name="Content Placeholder 22">
            <a:extLst>
              <a:ext uri="{FF2B5EF4-FFF2-40B4-BE49-F238E27FC236}">
                <a16:creationId xmlns:a16="http://schemas.microsoft.com/office/drawing/2014/main" id="{F2B80669-14EF-4F60-A389-6B1E62A5FFED}"/>
              </a:ext>
            </a:extLst>
          </p:cNvPr>
          <p:cNvSpPr>
            <a:spLocks noGrp="1"/>
          </p:cNvSpPr>
          <p:nvPr>
            <p:ph sz="quarter" idx="21" hasCustomPrompt="1"/>
          </p:nvPr>
        </p:nvSpPr>
        <p:spPr>
          <a:xfrm>
            <a:off x="9067800" y="1921881"/>
            <a:ext cx="875374" cy="422247"/>
          </a:xfrm>
        </p:spPr>
        <p:txBody>
          <a:bodyPr lIns="0">
            <a:noAutofit/>
          </a:bodyPr>
          <a:lstStyle>
            <a:lvl1pPr marL="0" indent="0">
              <a:buFontTx/>
              <a:buNone/>
              <a:defRPr sz="2400">
                <a:solidFill>
                  <a:schemeClr val="accent3"/>
                </a:solidFill>
                <a:latin typeface="+mj-lt"/>
              </a:defRPr>
            </a:lvl1pPr>
          </a:lstStyle>
          <a:p>
            <a:pPr lvl="0"/>
            <a:r>
              <a:rPr lang="en-US" sz="2400" dirty="0"/>
              <a:t>01</a:t>
            </a:r>
            <a:endParaRPr lang="en-US" dirty="0"/>
          </a:p>
        </p:txBody>
      </p:sp>
      <p:sp>
        <p:nvSpPr>
          <p:cNvPr id="28" name="Text Placeholder 10">
            <a:extLst>
              <a:ext uri="{FF2B5EF4-FFF2-40B4-BE49-F238E27FC236}">
                <a16:creationId xmlns:a16="http://schemas.microsoft.com/office/drawing/2014/main" id="{E1DA16EA-E076-44A0-AEB8-9D9992654760}"/>
              </a:ext>
            </a:extLst>
          </p:cNvPr>
          <p:cNvSpPr>
            <a:spLocks noGrp="1"/>
          </p:cNvSpPr>
          <p:nvPr>
            <p:ph type="body" sz="quarter" idx="22"/>
          </p:nvPr>
        </p:nvSpPr>
        <p:spPr>
          <a:xfrm>
            <a:off x="502878" y="1828800"/>
            <a:ext cx="2559602" cy="695324"/>
          </a:xfrm>
        </p:spPr>
        <p:txBody>
          <a:bodyPr lIns="0">
            <a:noAutofit/>
          </a:bodyPr>
          <a:lstStyle>
            <a:lvl1pPr marL="0" indent="0">
              <a:buNone/>
              <a:defRPr sz="1200"/>
            </a:lvl1pPr>
          </a:lstStyle>
          <a:p>
            <a:pPr lvl="0"/>
            <a:r>
              <a:rPr lang="en-US" dirty="0"/>
              <a:t>Edit Master text styles</a:t>
            </a:r>
          </a:p>
        </p:txBody>
      </p:sp>
      <p:sp>
        <p:nvSpPr>
          <p:cNvPr id="29" name="Text Placeholder 10">
            <a:extLst>
              <a:ext uri="{FF2B5EF4-FFF2-40B4-BE49-F238E27FC236}">
                <a16:creationId xmlns:a16="http://schemas.microsoft.com/office/drawing/2014/main" id="{C37036C0-6346-47E5-AB8B-BF29DDAF64EE}"/>
              </a:ext>
            </a:extLst>
          </p:cNvPr>
          <p:cNvSpPr>
            <a:spLocks noGrp="1"/>
          </p:cNvSpPr>
          <p:nvPr>
            <p:ph type="body" sz="quarter" idx="23" hasCustomPrompt="1"/>
          </p:nvPr>
        </p:nvSpPr>
        <p:spPr>
          <a:xfrm>
            <a:off x="502878" y="4212015"/>
            <a:ext cx="2559602" cy="219560"/>
          </a:xfrm>
        </p:spPr>
        <p:txBody>
          <a:bodyPr lIns="0">
            <a:noAutofit/>
          </a:bodyPr>
          <a:lstStyle>
            <a:lvl1pPr marL="0" indent="0">
              <a:buNone/>
              <a:defRPr sz="1000">
                <a:latin typeface="Averta Bold" panose="00000800000000000000" pitchFamily="2" charset="0"/>
              </a:defRPr>
            </a:lvl1pPr>
          </a:lstStyle>
          <a:p>
            <a:pPr lvl="0"/>
            <a:r>
              <a:rPr lang="en-US" dirty="0"/>
              <a:t>EDIT MASTER TEXT STYLES</a:t>
            </a:r>
          </a:p>
        </p:txBody>
      </p:sp>
      <p:sp>
        <p:nvSpPr>
          <p:cNvPr id="30" name="Text Placeholder 10">
            <a:extLst>
              <a:ext uri="{FF2B5EF4-FFF2-40B4-BE49-F238E27FC236}">
                <a16:creationId xmlns:a16="http://schemas.microsoft.com/office/drawing/2014/main" id="{E921C971-103F-45A0-8229-96901B546422}"/>
              </a:ext>
            </a:extLst>
          </p:cNvPr>
          <p:cNvSpPr>
            <a:spLocks noGrp="1"/>
          </p:cNvSpPr>
          <p:nvPr>
            <p:ph type="body" sz="quarter" idx="24" hasCustomPrompt="1"/>
          </p:nvPr>
        </p:nvSpPr>
        <p:spPr>
          <a:xfrm>
            <a:off x="502878" y="4560026"/>
            <a:ext cx="2559602" cy="695324"/>
          </a:xfrm>
        </p:spPr>
        <p:txBody>
          <a:bodyPr lIns="0">
            <a:noAutofit/>
          </a:bodyPr>
          <a:lstStyle>
            <a:lvl1pPr marL="0" indent="0">
              <a:buNone/>
              <a:defRPr sz="2400">
                <a:latin typeface="+mj-lt"/>
              </a:defRPr>
            </a:lvl1pPr>
          </a:lstStyle>
          <a:p>
            <a:pPr lvl="0"/>
            <a:r>
              <a:rPr lang="en-US" dirty="0"/>
              <a:t>Edit Master text styles Callout</a:t>
            </a:r>
          </a:p>
        </p:txBody>
      </p:sp>
      <p:sp>
        <p:nvSpPr>
          <p:cNvPr id="31" name="Title 1">
            <a:extLst>
              <a:ext uri="{FF2B5EF4-FFF2-40B4-BE49-F238E27FC236}">
                <a16:creationId xmlns:a16="http://schemas.microsoft.com/office/drawing/2014/main" id="{876FFAF4-A7B6-094E-ABC0-AE3D7233EFE7}"/>
              </a:ext>
            </a:extLst>
          </p:cNvPr>
          <p:cNvSpPr txBox="1">
            <a:spLocks/>
          </p:cNvSpPr>
          <p:nvPr userDrawn="1"/>
        </p:nvSpPr>
        <p:spPr>
          <a:xfrm>
            <a:off x="511342" y="356616"/>
            <a:ext cx="10515600" cy="914400"/>
          </a:xfrm>
          <a:prstGeom prst="rect">
            <a:avLst/>
          </a:prstGeom>
        </p:spPr>
        <p:txBody>
          <a:bodyPr vert="horz" lIns="0" tIns="91440" rIns="0" bIns="0" rtlCol="0" anchor="t">
            <a:noAutofit/>
          </a:bodyPr>
          <a:lstStyle>
            <a:lvl1pPr algn="l" defTabSz="914400" rtl="0" eaLnBrk="1" latinLnBrk="0" hangingPunct="1">
              <a:lnSpc>
                <a:spcPct val="80000"/>
              </a:lnSpc>
              <a:spcBef>
                <a:spcPct val="0"/>
              </a:spcBef>
              <a:buNone/>
              <a:defRPr sz="3600" kern="1200" baseline="0">
                <a:solidFill>
                  <a:schemeClr val="tx1"/>
                </a:solidFill>
                <a:latin typeface="+mj-lt"/>
                <a:ea typeface="+mj-ea"/>
                <a:cs typeface="+mj-cs"/>
              </a:defRPr>
            </a:lvl1pPr>
          </a:lstStyle>
          <a:p>
            <a:r>
              <a:rPr lang="en-US" dirty="0"/>
              <a:t>three images with text</a:t>
            </a:r>
          </a:p>
        </p:txBody>
      </p:sp>
      <p:sp>
        <p:nvSpPr>
          <p:cNvPr id="32" name="Text Placeholder 3">
            <a:extLst>
              <a:ext uri="{FF2B5EF4-FFF2-40B4-BE49-F238E27FC236}">
                <a16:creationId xmlns:a16="http://schemas.microsoft.com/office/drawing/2014/main" id="{5530DD6C-6890-3A44-9B0B-FF0C34DA321F}"/>
              </a:ext>
            </a:extLst>
          </p:cNvPr>
          <p:cNvSpPr>
            <a:spLocks noGrp="1"/>
          </p:cNvSpPr>
          <p:nvPr>
            <p:ph type="body" sz="quarter" idx="32"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Tree>
    <p:extLst>
      <p:ext uri="{BB962C8B-B14F-4D97-AF65-F5344CB8AC3E}">
        <p14:creationId xmlns:p14="http://schemas.microsoft.com/office/powerpoint/2010/main" val="365527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Content 2 columns bullet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C3F653-F6A8-4AEF-9FF5-5D5B1EC8F8B7}"/>
              </a:ext>
            </a:extLst>
          </p:cNvPr>
          <p:cNvSpPr>
            <a:spLocks noGrp="1"/>
          </p:cNvSpPr>
          <p:nvPr>
            <p:ph type="ftr" sz="quarter" idx="11"/>
          </p:nvPr>
        </p:nvSpPr>
        <p:spPr>
          <a:xfrm>
            <a:off x="5193264" y="6629399"/>
            <a:ext cx="1426860" cy="228601"/>
          </a:xfrm>
          <a:prstGeom prst="rect">
            <a:avLst/>
          </a:prstGeom>
        </p:spPr>
        <p:txBody>
          <a:bodyPr/>
          <a:lstStyle/>
          <a:p>
            <a:r>
              <a:rPr lang="en-US" dirty="0"/>
              <a:t>proprietary &amp; confidential</a:t>
            </a:r>
          </a:p>
        </p:txBody>
      </p:sp>
      <p:sp>
        <p:nvSpPr>
          <p:cNvPr id="6" name="Slide Number Placeholder 5">
            <a:extLst>
              <a:ext uri="{FF2B5EF4-FFF2-40B4-BE49-F238E27FC236}">
                <a16:creationId xmlns:a16="http://schemas.microsoft.com/office/drawing/2014/main" id="{31729908-8336-40C2-B1A9-731E1CADD8B2}"/>
              </a:ext>
            </a:extLst>
          </p:cNvPr>
          <p:cNvSpPr>
            <a:spLocks noGrp="1"/>
          </p:cNvSpPr>
          <p:nvPr>
            <p:ph type="sldNum" sz="quarter" idx="12"/>
          </p:nvPr>
        </p:nvSpPr>
        <p:spPr/>
        <p:txBody>
          <a:bodyPr/>
          <a:lstStyle/>
          <a:p>
            <a:fld id="{6AB5B0E8-4867-45E4-949A-F4C18B48AED8}" type="slidenum">
              <a:rPr lang="en-US" smtClean="0"/>
              <a:t>‹#›</a:t>
            </a:fld>
            <a:endParaRPr lang="en-US" dirty="0"/>
          </a:p>
        </p:txBody>
      </p:sp>
      <p:sp>
        <p:nvSpPr>
          <p:cNvPr id="28" name="Text Placeholder 79">
            <a:extLst>
              <a:ext uri="{FF2B5EF4-FFF2-40B4-BE49-F238E27FC236}">
                <a16:creationId xmlns:a16="http://schemas.microsoft.com/office/drawing/2014/main" id="{8963938E-7793-4E26-82BB-980DA9A6ADB8}"/>
              </a:ext>
            </a:extLst>
          </p:cNvPr>
          <p:cNvSpPr>
            <a:spLocks noGrp="1"/>
          </p:cNvSpPr>
          <p:nvPr>
            <p:ph type="body" sz="quarter" idx="20"/>
          </p:nvPr>
        </p:nvSpPr>
        <p:spPr>
          <a:xfrm>
            <a:off x="6226342" y="1839950"/>
            <a:ext cx="5432258" cy="548101"/>
          </a:xfrm>
        </p:spPr>
        <p:txBody>
          <a:bodyPr lIns="0">
            <a:noAutofit/>
          </a:bodyPr>
          <a:lstStyle>
            <a:lvl1pPr marL="228600" indent="-228600">
              <a:buClr>
                <a:schemeClr val="accent3"/>
              </a:buClr>
              <a:buFont typeface="Averta" panose="00000500000000000000" pitchFamily="2" charset="0"/>
              <a:buChar char="‒"/>
              <a:defRPr sz="1200"/>
            </a:lvl1pPr>
          </a:lstStyle>
          <a:p>
            <a:pPr lvl="0"/>
            <a:r>
              <a:rPr lang="en-US" dirty="0"/>
              <a:t>Edit Master text styles</a:t>
            </a:r>
          </a:p>
        </p:txBody>
      </p:sp>
      <p:sp>
        <p:nvSpPr>
          <p:cNvPr id="29" name="Text Placeholder 79">
            <a:extLst>
              <a:ext uri="{FF2B5EF4-FFF2-40B4-BE49-F238E27FC236}">
                <a16:creationId xmlns:a16="http://schemas.microsoft.com/office/drawing/2014/main" id="{12174882-6514-42BC-93B2-EBFC7F669E72}"/>
              </a:ext>
            </a:extLst>
          </p:cNvPr>
          <p:cNvSpPr>
            <a:spLocks noGrp="1"/>
          </p:cNvSpPr>
          <p:nvPr>
            <p:ph type="body" sz="quarter" idx="21"/>
          </p:nvPr>
        </p:nvSpPr>
        <p:spPr>
          <a:xfrm>
            <a:off x="511342" y="1839950"/>
            <a:ext cx="5432258" cy="548101"/>
          </a:xfrm>
        </p:spPr>
        <p:txBody>
          <a:bodyPr lIns="0">
            <a:noAutofit/>
          </a:bodyPr>
          <a:lstStyle>
            <a:lvl1pPr marL="228600" indent="-228600">
              <a:buClr>
                <a:schemeClr val="accent3"/>
              </a:buClr>
              <a:buFont typeface="Averta" panose="00000500000000000000" pitchFamily="2" charset="0"/>
              <a:buChar char="‒"/>
              <a:defRPr sz="1200"/>
            </a:lvl1pPr>
          </a:lstStyle>
          <a:p>
            <a:pPr lvl="0"/>
            <a:r>
              <a:rPr lang="en-US" dirty="0"/>
              <a:t>Edit Master text styles</a:t>
            </a:r>
          </a:p>
        </p:txBody>
      </p:sp>
      <p:sp>
        <p:nvSpPr>
          <p:cNvPr id="9" name="Content Placeholder 3">
            <a:extLst>
              <a:ext uri="{FF2B5EF4-FFF2-40B4-BE49-F238E27FC236}">
                <a16:creationId xmlns:a16="http://schemas.microsoft.com/office/drawing/2014/main" id="{FB8156FC-028D-4EF1-957F-82DA0B326636}"/>
              </a:ext>
            </a:extLst>
          </p:cNvPr>
          <p:cNvSpPr>
            <a:spLocks noGrp="1"/>
          </p:cNvSpPr>
          <p:nvPr>
            <p:ph sz="quarter" idx="23"/>
          </p:nvPr>
        </p:nvSpPr>
        <p:spPr>
          <a:xfrm>
            <a:off x="6210300" y="4495800"/>
            <a:ext cx="5448300" cy="1333500"/>
          </a:xfrm>
        </p:spPr>
        <p:txBody>
          <a:bodyPr/>
          <a:lstStyle>
            <a:lvl1pPr marL="228600" indent="-228600">
              <a:buClr>
                <a:schemeClr val="accent3"/>
              </a:buClr>
              <a:buFont typeface="Averta" panose="00000500000000000000" pitchFamily="2" charset="0"/>
              <a:buChar char="‒"/>
              <a:defRPr/>
            </a:lvl1pPr>
          </a:lstStyle>
          <a:p>
            <a:pPr lvl="0"/>
            <a:endParaRPr lang="en-US" dirty="0"/>
          </a:p>
        </p:txBody>
      </p:sp>
      <p:sp>
        <p:nvSpPr>
          <p:cNvPr id="10" name="Content Placeholder 3">
            <a:extLst>
              <a:ext uri="{FF2B5EF4-FFF2-40B4-BE49-F238E27FC236}">
                <a16:creationId xmlns:a16="http://schemas.microsoft.com/office/drawing/2014/main" id="{3A8102AD-18FD-4B9D-8AAA-82831F7AE0CC}"/>
              </a:ext>
            </a:extLst>
          </p:cNvPr>
          <p:cNvSpPr>
            <a:spLocks noGrp="1"/>
          </p:cNvSpPr>
          <p:nvPr>
            <p:ph sz="quarter" idx="24"/>
          </p:nvPr>
        </p:nvSpPr>
        <p:spPr>
          <a:xfrm>
            <a:off x="495300" y="4495800"/>
            <a:ext cx="5448300" cy="1333500"/>
          </a:xfrm>
        </p:spPr>
        <p:txBody>
          <a:bodyPr/>
          <a:lstStyle>
            <a:lvl1pPr marL="228600" indent="-228600">
              <a:buClr>
                <a:schemeClr val="accent3"/>
              </a:buClr>
              <a:buFont typeface="Averta" panose="00000500000000000000" pitchFamily="2" charset="0"/>
              <a:buChar char="‒"/>
              <a:defRPr/>
            </a:lvl1pPr>
          </a:lstStyle>
          <a:p>
            <a:pPr lvl="0"/>
            <a:endParaRPr lang="en-US" dirty="0"/>
          </a:p>
        </p:txBody>
      </p:sp>
      <p:sp>
        <p:nvSpPr>
          <p:cNvPr id="11" name="Title 1">
            <a:extLst>
              <a:ext uri="{FF2B5EF4-FFF2-40B4-BE49-F238E27FC236}">
                <a16:creationId xmlns:a16="http://schemas.microsoft.com/office/drawing/2014/main" id="{61698149-F818-FF4B-BE87-47C63551E13C}"/>
              </a:ext>
            </a:extLst>
          </p:cNvPr>
          <p:cNvSpPr txBox="1">
            <a:spLocks/>
          </p:cNvSpPr>
          <p:nvPr userDrawn="1"/>
        </p:nvSpPr>
        <p:spPr>
          <a:xfrm>
            <a:off x="511342" y="356616"/>
            <a:ext cx="10515600" cy="914400"/>
          </a:xfrm>
          <a:prstGeom prst="rect">
            <a:avLst/>
          </a:prstGeom>
        </p:spPr>
        <p:txBody>
          <a:bodyPr vert="horz" lIns="0" tIns="91440" rIns="0" bIns="0" rtlCol="0" anchor="t">
            <a:noAutofit/>
          </a:bodyPr>
          <a:lstStyle>
            <a:lvl1pPr algn="l" defTabSz="914400" rtl="0" eaLnBrk="1" latinLnBrk="0" hangingPunct="1">
              <a:lnSpc>
                <a:spcPct val="80000"/>
              </a:lnSpc>
              <a:spcBef>
                <a:spcPct val="0"/>
              </a:spcBef>
              <a:buNone/>
              <a:defRPr sz="3600" kern="1200" baseline="0">
                <a:solidFill>
                  <a:schemeClr val="tx1"/>
                </a:solidFill>
                <a:latin typeface="+mj-lt"/>
                <a:ea typeface="+mj-ea"/>
                <a:cs typeface="+mj-cs"/>
              </a:defRPr>
            </a:lvl1pPr>
          </a:lstStyle>
          <a:p>
            <a:r>
              <a:rPr lang="en-US" dirty="0"/>
              <a:t>two column bulleted list with graph</a:t>
            </a:r>
          </a:p>
        </p:txBody>
      </p:sp>
      <p:sp>
        <p:nvSpPr>
          <p:cNvPr id="13" name="Text Placeholder 3">
            <a:extLst>
              <a:ext uri="{FF2B5EF4-FFF2-40B4-BE49-F238E27FC236}">
                <a16:creationId xmlns:a16="http://schemas.microsoft.com/office/drawing/2014/main" id="{D8C7B79C-D6B7-F64C-88CC-CBDFE3D7C448}"/>
              </a:ext>
            </a:extLst>
          </p:cNvPr>
          <p:cNvSpPr>
            <a:spLocks noGrp="1"/>
          </p:cNvSpPr>
          <p:nvPr>
            <p:ph type="body" sz="quarter" idx="32"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Tree>
    <p:extLst>
      <p:ext uri="{BB962C8B-B14F-4D97-AF65-F5344CB8AC3E}">
        <p14:creationId xmlns:p14="http://schemas.microsoft.com/office/powerpoint/2010/main" val="1999662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images and bar head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C3F653-F6A8-4AEF-9FF5-5D5B1EC8F8B7}"/>
              </a:ext>
            </a:extLst>
          </p:cNvPr>
          <p:cNvSpPr>
            <a:spLocks noGrp="1"/>
          </p:cNvSpPr>
          <p:nvPr>
            <p:ph type="ftr" sz="quarter" idx="11"/>
          </p:nvPr>
        </p:nvSpPr>
        <p:spPr>
          <a:xfrm>
            <a:off x="5193264" y="6629399"/>
            <a:ext cx="1426860" cy="228601"/>
          </a:xfrm>
          <a:prstGeom prst="rect">
            <a:avLst/>
          </a:prstGeom>
        </p:spPr>
        <p:txBody>
          <a:bodyPr/>
          <a:lstStyle/>
          <a:p>
            <a:r>
              <a:rPr lang="en-US" dirty="0"/>
              <a:t>proprietary &amp; confidential</a:t>
            </a:r>
          </a:p>
        </p:txBody>
      </p:sp>
      <p:sp>
        <p:nvSpPr>
          <p:cNvPr id="6" name="Slide Number Placeholder 5">
            <a:extLst>
              <a:ext uri="{FF2B5EF4-FFF2-40B4-BE49-F238E27FC236}">
                <a16:creationId xmlns:a16="http://schemas.microsoft.com/office/drawing/2014/main" id="{31729908-8336-40C2-B1A9-731E1CADD8B2}"/>
              </a:ext>
            </a:extLst>
          </p:cNvPr>
          <p:cNvSpPr>
            <a:spLocks noGrp="1"/>
          </p:cNvSpPr>
          <p:nvPr>
            <p:ph type="sldNum" sz="quarter" idx="12"/>
          </p:nvPr>
        </p:nvSpPr>
        <p:spPr/>
        <p:txBody>
          <a:bodyPr/>
          <a:lstStyle/>
          <a:p>
            <a:fld id="{6AB5B0E8-4867-45E4-949A-F4C18B48AED8}" type="slidenum">
              <a:rPr lang="en-US" smtClean="0"/>
              <a:t>‹#›</a:t>
            </a:fld>
            <a:endParaRPr lang="en-US" dirty="0"/>
          </a:p>
        </p:txBody>
      </p:sp>
      <p:sp>
        <p:nvSpPr>
          <p:cNvPr id="47" name="Picture Placeholder 46">
            <a:extLst>
              <a:ext uri="{FF2B5EF4-FFF2-40B4-BE49-F238E27FC236}">
                <a16:creationId xmlns:a16="http://schemas.microsoft.com/office/drawing/2014/main" id="{A974B26A-7DF9-432A-9666-F9E8F25614B5}"/>
              </a:ext>
            </a:extLst>
          </p:cNvPr>
          <p:cNvSpPr>
            <a:spLocks noGrp="1"/>
          </p:cNvSpPr>
          <p:nvPr>
            <p:ph type="pic" sz="quarter" idx="13"/>
          </p:nvPr>
        </p:nvSpPr>
        <p:spPr>
          <a:xfrm>
            <a:off x="495300" y="1828800"/>
            <a:ext cx="2590800" cy="1333500"/>
          </a:xfrm>
        </p:spPr>
        <p:txBody>
          <a:bodyPr/>
          <a:lstStyle/>
          <a:p>
            <a:endParaRPr lang="en-US" dirty="0"/>
          </a:p>
        </p:txBody>
      </p:sp>
      <p:sp>
        <p:nvSpPr>
          <p:cNvPr id="49" name="Content Placeholder 48">
            <a:extLst>
              <a:ext uri="{FF2B5EF4-FFF2-40B4-BE49-F238E27FC236}">
                <a16:creationId xmlns:a16="http://schemas.microsoft.com/office/drawing/2014/main" id="{6C79A01E-6EC7-40A0-8D29-975CD17562E0}"/>
              </a:ext>
            </a:extLst>
          </p:cNvPr>
          <p:cNvSpPr>
            <a:spLocks noGrp="1"/>
          </p:cNvSpPr>
          <p:nvPr>
            <p:ph sz="quarter" idx="14" hasCustomPrompt="1"/>
          </p:nvPr>
        </p:nvSpPr>
        <p:spPr>
          <a:xfrm>
            <a:off x="495299" y="3162300"/>
            <a:ext cx="2587752" cy="229347"/>
          </a:xfrm>
          <a:gradFill>
            <a:gsLst>
              <a:gs pos="0">
                <a:schemeClr val="accent3"/>
              </a:gs>
              <a:gs pos="100000">
                <a:schemeClr val="accent2"/>
              </a:gs>
            </a:gsLst>
            <a:lin ang="0" scaled="1"/>
          </a:gradFill>
        </p:spPr>
        <p:txBody>
          <a:bodyPr anchor="ctr" anchorCtr="0">
            <a:noAutofit/>
          </a:bodyPr>
          <a:lstStyle>
            <a:lvl1pPr marL="0" indent="0">
              <a:buNone/>
              <a:defRPr sz="1000">
                <a:solidFill>
                  <a:schemeClr val="bg1"/>
                </a:solidFill>
                <a:latin typeface="Averta Bold" panose="00000800000000000000" pitchFamily="2" charset="0"/>
              </a:defRPr>
            </a:lvl1pPr>
            <a:lvl2pPr marL="457200" indent="0">
              <a:buNone/>
              <a:defRPr/>
            </a:lvl2pPr>
          </a:lstStyle>
          <a:p>
            <a:pPr lvl="0"/>
            <a:r>
              <a:rPr lang="en-US" dirty="0"/>
              <a:t>EDIT MASTER TEXT STYLES</a:t>
            </a:r>
          </a:p>
        </p:txBody>
      </p:sp>
      <p:sp>
        <p:nvSpPr>
          <p:cNvPr id="50" name="Picture Placeholder 46">
            <a:extLst>
              <a:ext uri="{FF2B5EF4-FFF2-40B4-BE49-F238E27FC236}">
                <a16:creationId xmlns:a16="http://schemas.microsoft.com/office/drawing/2014/main" id="{8F106FE5-9D5A-4D15-9BA6-0F752935AB35}"/>
              </a:ext>
            </a:extLst>
          </p:cNvPr>
          <p:cNvSpPr>
            <a:spLocks noGrp="1"/>
          </p:cNvSpPr>
          <p:nvPr>
            <p:ph type="pic" sz="quarter" idx="15"/>
          </p:nvPr>
        </p:nvSpPr>
        <p:spPr>
          <a:xfrm>
            <a:off x="3352800" y="1828800"/>
            <a:ext cx="2590800" cy="1333500"/>
          </a:xfrm>
        </p:spPr>
        <p:txBody>
          <a:bodyPr/>
          <a:lstStyle/>
          <a:p>
            <a:endParaRPr lang="en-US" dirty="0"/>
          </a:p>
        </p:txBody>
      </p:sp>
      <p:sp>
        <p:nvSpPr>
          <p:cNvPr id="51" name="Content Placeholder 48">
            <a:extLst>
              <a:ext uri="{FF2B5EF4-FFF2-40B4-BE49-F238E27FC236}">
                <a16:creationId xmlns:a16="http://schemas.microsoft.com/office/drawing/2014/main" id="{490415ED-420B-45AE-9514-EC86183B21D9}"/>
              </a:ext>
            </a:extLst>
          </p:cNvPr>
          <p:cNvSpPr>
            <a:spLocks noGrp="1"/>
          </p:cNvSpPr>
          <p:nvPr>
            <p:ph sz="quarter" idx="16" hasCustomPrompt="1"/>
          </p:nvPr>
        </p:nvSpPr>
        <p:spPr>
          <a:xfrm>
            <a:off x="3352799" y="3162300"/>
            <a:ext cx="2587752" cy="229347"/>
          </a:xfrm>
          <a:gradFill>
            <a:gsLst>
              <a:gs pos="0">
                <a:schemeClr val="accent3"/>
              </a:gs>
              <a:gs pos="100000">
                <a:schemeClr val="accent2"/>
              </a:gs>
            </a:gsLst>
            <a:lin ang="0" scaled="1"/>
          </a:gradFill>
        </p:spPr>
        <p:txBody>
          <a:bodyPr anchor="ctr" anchorCtr="0">
            <a:noAutofit/>
          </a:bodyPr>
          <a:lstStyle>
            <a:lvl1pPr marL="0" indent="0">
              <a:buNone/>
              <a:defRPr sz="1000">
                <a:solidFill>
                  <a:schemeClr val="bg1"/>
                </a:solidFill>
                <a:latin typeface="Averta Bold" panose="00000800000000000000" pitchFamily="2" charset="0"/>
              </a:defRPr>
            </a:lvl1pPr>
            <a:lvl2pPr marL="457200" indent="0">
              <a:buNone/>
              <a:defRPr/>
            </a:lvl2pPr>
          </a:lstStyle>
          <a:p>
            <a:pPr lvl="0"/>
            <a:r>
              <a:rPr lang="en-US" dirty="0"/>
              <a:t>EDIT MASTER TEXT STYLES</a:t>
            </a:r>
          </a:p>
        </p:txBody>
      </p:sp>
      <p:sp>
        <p:nvSpPr>
          <p:cNvPr id="52" name="Picture Placeholder 46">
            <a:extLst>
              <a:ext uri="{FF2B5EF4-FFF2-40B4-BE49-F238E27FC236}">
                <a16:creationId xmlns:a16="http://schemas.microsoft.com/office/drawing/2014/main" id="{F450B1FF-D581-4AB1-B5E6-AE28BF837AD8}"/>
              </a:ext>
            </a:extLst>
          </p:cNvPr>
          <p:cNvSpPr>
            <a:spLocks noGrp="1"/>
          </p:cNvSpPr>
          <p:nvPr>
            <p:ph type="pic" sz="quarter" idx="17"/>
          </p:nvPr>
        </p:nvSpPr>
        <p:spPr>
          <a:xfrm>
            <a:off x="6226175" y="1828800"/>
            <a:ext cx="2590800" cy="1333500"/>
          </a:xfrm>
        </p:spPr>
        <p:txBody>
          <a:bodyPr/>
          <a:lstStyle/>
          <a:p>
            <a:endParaRPr lang="en-US" dirty="0"/>
          </a:p>
        </p:txBody>
      </p:sp>
      <p:sp>
        <p:nvSpPr>
          <p:cNvPr id="53" name="Content Placeholder 48">
            <a:extLst>
              <a:ext uri="{FF2B5EF4-FFF2-40B4-BE49-F238E27FC236}">
                <a16:creationId xmlns:a16="http://schemas.microsoft.com/office/drawing/2014/main" id="{1D256804-5E12-443A-B0D2-B15D9414EFEC}"/>
              </a:ext>
            </a:extLst>
          </p:cNvPr>
          <p:cNvSpPr>
            <a:spLocks noGrp="1"/>
          </p:cNvSpPr>
          <p:nvPr>
            <p:ph sz="quarter" idx="18" hasCustomPrompt="1"/>
          </p:nvPr>
        </p:nvSpPr>
        <p:spPr>
          <a:xfrm>
            <a:off x="6226174" y="3162300"/>
            <a:ext cx="2587752" cy="229347"/>
          </a:xfrm>
          <a:gradFill>
            <a:gsLst>
              <a:gs pos="0">
                <a:schemeClr val="accent3"/>
              </a:gs>
              <a:gs pos="100000">
                <a:schemeClr val="accent2"/>
              </a:gs>
            </a:gsLst>
            <a:lin ang="0" scaled="1"/>
          </a:gradFill>
        </p:spPr>
        <p:txBody>
          <a:bodyPr anchor="ctr" anchorCtr="0">
            <a:noAutofit/>
          </a:bodyPr>
          <a:lstStyle>
            <a:lvl1pPr marL="0" indent="0">
              <a:buNone/>
              <a:defRPr sz="1000">
                <a:solidFill>
                  <a:schemeClr val="bg1"/>
                </a:solidFill>
                <a:latin typeface="Averta Bold" panose="00000800000000000000" pitchFamily="2" charset="0"/>
              </a:defRPr>
            </a:lvl1pPr>
            <a:lvl2pPr marL="457200" indent="0">
              <a:buNone/>
              <a:defRPr/>
            </a:lvl2pPr>
          </a:lstStyle>
          <a:p>
            <a:pPr lvl="0"/>
            <a:r>
              <a:rPr lang="en-US" dirty="0"/>
              <a:t>EDIT MASTER TEXT STYLES</a:t>
            </a:r>
          </a:p>
        </p:txBody>
      </p:sp>
      <p:sp>
        <p:nvSpPr>
          <p:cNvPr id="54" name="Picture Placeholder 46">
            <a:extLst>
              <a:ext uri="{FF2B5EF4-FFF2-40B4-BE49-F238E27FC236}">
                <a16:creationId xmlns:a16="http://schemas.microsoft.com/office/drawing/2014/main" id="{F4AE9478-7A09-4A47-861A-F7DCC2D4AD2F}"/>
              </a:ext>
            </a:extLst>
          </p:cNvPr>
          <p:cNvSpPr>
            <a:spLocks noGrp="1"/>
          </p:cNvSpPr>
          <p:nvPr>
            <p:ph type="pic" sz="quarter" idx="19"/>
          </p:nvPr>
        </p:nvSpPr>
        <p:spPr>
          <a:xfrm>
            <a:off x="9067800" y="1828800"/>
            <a:ext cx="2590800" cy="1333500"/>
          </a:xfrm>
        </p:spPr>
        <p:txBody>
          <a:bodyPr/>
          <a:lstStyle/>
          <a:p>
            <a:endParaRPr lang="en-US" dirty="0"/>
          </a:p>
        </p:txBody>
      </p:sp>
      <p:sp>
        <p:nvSpPr>
          <p:cNvPr id="55" name="Content Placeholder 48">
            <a:extLst>
              <a:ext uri="{FF2B5EF4-FFF2-40B4-BE49-F238E27FC236}">
                <a16:creationId xmlns:a16="http://schemas.microsoft.com/office/drawing/2014/main" id="{0D7F804A-959F-49F5-A473-26010C58FE65}"/>
              </a:ext>
            </a:extLst>
          </p:cNvPr>
          <p:cNvSpPr>
            <a:spLocks noGrp="1"/>
          </p:cNvSpPr>
          <p:nvPr>
            <p:ph sz="quarter" idx="20" hasCustomPrompt="1"/>
          </p:nvPr>
        </p:nvSpPr>
        <p:spPr>
          <a:xfrm>
            <a:off x="9067799" y="3162300"/>
            <a:ext cx="2587752" cy="229347"/>
          </a:xfrm>
          <a:gradFill>
            <a:gsLst>
              <a:gs pos="0">
                <a:schemeClr val="accent3"/>
              </a:gs>
              <a:gs pos="100000">
                <a:schemeClr val="accent2"/>
              </a:gs>
            </a:gsLst>
            <a:lin ang="0" scaled="1"/>
          </a:gradFill>
        </p:spPr>
        <p:txBody>
          <a:bodyPr anchor="ctr" anchorCtr="0">
            <a:noAutofit/>
          </a:bodyPr>
          <a:lstStyle>
            <a:lvl1pPr marL="0" indent="0">
              <a:buNone/>
              <a:defRPr sz="1000">
                <a:solidFill>
                  <a:schemeClr val="bg1"/>
                </a:solidFill>
                <a:latin typeface="Averta Bold" panose="00000800000000000000" pitchFamily="2" charset="0"/>
              </a:defRPr>
            </a:lvl1pPr>
            <a:lvl2pPr marL="457200" indent="0">
              <a:buNone/>
              <a:defRPr/>
            </a:lvl2pPr>
          </a:lstStyle>
          <a:p>
            <a:pPr lvl="0"/>
            <a:r>
              <a:rPr lang="en-US" dirty="0"/>
              <a:t>EDIT MASTER TEXT STYLES</a:t>
            </a:r>
          </a:p>
        </p:txBody>
      </p:sp>
      <p:sp>
        <p:nvSpPr>
          <p:cNvPr id="56" name="Picture Placeholder 46">
            <a:extLst>
              <a:ext uri="{FF2B5EF4-FFF2-40B4-BE49-F238E27FC236}">
                <a16:creationId xmlns:a16="http://schemas.microsoft.com/office/drawing/2014/main" id="{7BAFFD46-C0E1-4FFF-AF8A-1F7B2F5133F8}"/>
              </a:ext>
            </a:extLst>
          </p:cNvPr>
          <p:cNvSpPr>
            <a:spLocks noGrp="1"/>
          </p:cNvSpPr>
          <p:nvPr>
            <p:ph type="pic" sz="quarter" idx="21"/>
          </p:nvPr>
        </p:nvSpPr>
        <p:spPr>
          <a:xfrm>
            <a:off x="495300" y="3581400"/>
            <a:ext cx="2590800" cy="1333500"/>
          </a:xfrm>
        </p:spPr>
        <p:txBody>
          <a:bodyPr/>
          <a:lstStyle/>
          <a:p>
            <a:endParaRPr lang="en-US" dirty="0"/>
          </a:p>
        </p:txBody>
      </p:sp>
      <p:sp>
        <p:nvSpPr>
          <p:cNvPr id="57" name="Content Placeholder 48">
            <a:extLst>
              <a:ext uri="{FF2B5EF4-FFF2-40B4-BE49-F238E27FC236}">
                <a16:creationId xmlns:a16="http://schemas.microsoft.com/office/drawing/2014/main" id="{2364CC56-4B6E-4F8A-A1C1-220AFEFD3172}"/>
              </a:ext>
            </a:extLst>
          </p:cNvPr>
          <p:cNvSpPr>
            <a:spLocks noGrp="1"/>
          </p:cNvSpPr>
          <p:nvPr>
            <p:ph sz="quarter" idx="22" hasCustomPrompt="1"/>
          </p:nvPr>
        </p:nvSpPr>
        <p:spPr>
          <a:xfrm>
            <a:off x="495299" y="4914900"/>
            <a:ext cx="2587752" cy="229347"/>
          </a:xfrm>
          <a:gradFill>
            <a:gsLst>
              <a:gs pos="0">
                <a:schemeClr val="accent3"/>
              </a:gs>
              <a:gs pos="100000">
                <a:schemeClr val="accent2"/>
              </a:gs>
            </a:gsLst>
            <a:lin ang="0" scaled="1"/>
          </a:gradFill>
        </p:spPr>
        <p:txBody>
          <a:bodyPr anchor="ctr" anchorCtr="0">
            <a:noAutofit/>
          </a:bodyPr>
          <a:lstStyle>
            <a:lvl1pPr marL="0" indent="0">
              <a:buNone/>
              <a:defRPr sz="1000">
                <a:solidFill>
                  <a:schemeClr val="bg1"/>
                </a:solidFill>
                <a:latin typeface="Averta Bold" panose="00000800000000000000" pitchFamily="2" charset="0"/>
              </a:defRPr>
            </a:lvl1pPr>
            <a:lvl2pPr marL="457200" indent="0">
              <a:buNone/>
              <a:defRPr/>
            </a:lvl2pPr>
          </a:lstStyle>
          <a:p>
            <a:pPr lvl="0"/>
            <a:r>
              <a:rPr lang="en-US" dirty="0"/>
              <a:t>EDIT MASTER TEXT STYLES</a:t>
            </a:r>
          </a:p>
        </p:txBody>
      </p:sp>
      <p:sp>
        <p:nvSpPr>
          <p:cNvPr id="58" name="Picture Placeholder 46">
            <a:extLst>
              <a:ext uri="{FF2B5EF4-FFF2-40B4-BE49-F238E27FC236}">
                <a16:creationId xmlns:a16="http://schemas.microsoft.com/office/drawing/2014/main" id="{0B455C44-F57E-42C2-9B2E-6C3970ACA71A}"/>
              </a:ext>
            </a:extLst>
          </p:cNvPr>
          <p:cNvSpPr>
            <a:spLocks noGrp="1"/>
          </p:cNvSpPr>
          <p:nvPr>
            <p:ph type="pic" sz="quarter" idx="23"/>
          </p:nvPr>
        </p:nvSpPr>
        <p:spPr>
          <a:xfrm>
            <a:off x="3352800" y="3581400"/>
            <a:ext cx="2590800" cy="1333500"/>
          </a:xfrm>
        </p:spPr>
        <p:txBody>
          <a:bodyPr/>
          <a:lstStyle/>
          <a:p>
            <a:endParaRPr lang="en-US" dirty="0"/>
          </a:p>
        </p:txBody>
      </p:sp>
      <p:sp>
        <p:nvSpPr>
          <p:cNvPr id="59" name="Content Placeholder 48">
            <a:extLst>
              <a:ext uri="{FF2B5EF4-FFF2-40B4-BE49-F238E27FC236}">
                <a16:creationId xmlns:a16="http://schemas.microsoft.com/office/drawing/2014/main" id="{6C6902B6-5259-45FB-B929-AEFDB3F8D5CE}"/>
              </a:ext>
            </a:extLst>
          </p:cNvPr>
          <p:cNvSpPr>
            <a:spLocks noGrp="1"/>
          </p:cNvSpPr>
          <p:nvPr>
            <p:ph sz="quarter" idx="24" hasCustomPrompt="1"/>
          </p:nvPr>
        </p:nvSpPr>
        <p:spPr>
          <a:xfrm>
            <a:off x="3352799" y="4914900"/>
            <a:ext cx="2587752" cy="229347"/>
          </a:xfrm>
          <a:gradFill>
            <a:gsLst>
              <a:gs pos="0">
                <a:schemeClr val="accent3"/>
              </a:gs>
              <a:gs pos="100000">
                <a:schemeClr val="accent2"/>
              </a:gs>
            </a:gsLst>
            <a:lin ang="0" scaled="1"/>
          </a:gradFill>
        </p:spPr>
        <p:txBody>
          <a:bodyPr anchor="ctr" anchorCtr="0">
            <a:noAutofit/>
          </a:bodyPr>
          <a:lstStyle>
            <a:lvl1pPr marL="0" indent="0">
              <a:buNone/>
              <a:defRPr sz="1000">
                <a:solidFill>
                  <a:schemeClr val="bg1"/>
                </a:solidFill>
                <a:latin typeface="Averta Bold" panose="00000800000000000000" pitchFamily="2" charset="0"/>
              </a:defRPr>
            </a:lvl1pPr>
            <a:lvl2pPr marL="457200" indent="0">
              <a:buNone/>
              <a:defRPr/>
            </a:lvl2pPr>
          </a:lstStyle>
          <a:p>
            <a:pPr lvl="0"/>
            <a:r>
              <a:rPr lang="en-US" dirty="0"/>
              <a:t>EDIT MASTER TEXT STYLES</a:t>
            </a:r>
          </a:p>
        </p:txBody>
      </p:sp>
      <p:sp>
        <p:nvSpPr>
          <p:cNvPr id="60" name="Picture Placeholder 46">
            <a:extLst>
              <a:ext uri="{FF2B5EF4-FFF2-40B4-BE49-F238E27FC236}">
                <a16:creationId xmlns:a16="http://schemas.microsoft.com/office/drawing/2014/main" id="{595A3B75-AB48-4D80-AACE-A71B594D8093}"/>
              </a:ext>
            </a:extLst>
          </p:cNvPr>
          <p:cNvSpPr>
            <a:spLocks noGrp="1"/>
          </p:cNvSpPr>
          <p:nvPr>
            <p:ph type="pic" sz="quarter" idx="25"/>
          </p:nvPr>
        </p:nvSpPr>
        <p:spPr>
          <a:xfrm>
            <a:off x="6226175" y="3581400"/>
            <a:ext cx="2590800" cy="1333500"/>
          </a:xfrm>
        </p:spPr>
        <p:txBody>
          <a:bodyPr/>
          <a:lstStyle/>
          <a:p>
            <a:endParaRPr lang="en-US" dirty="0"/>
          </a:p>
        </p:txBody>
      </p:sp>
      <p:sp>
        <p:nvSpPr>
          <p:cNvPr id="61" name="Content Placeholder 48">
            <a:extLst>
              <a:ext uri="{FF2B5EF4-FFF2-40B4-BE49-F238E27FC236}">
                <a16:creationId xmlns:a16="http://schemas.microsoft.com/office/drawing/2014/main" id="{7692C5D3-ADA2-4CB9-874A-CFB2E42ED864}"/>
              </a:ext>
            </a:extLst>
          </p:cNvPr>
          <p:cNvSpPr>
            <a:spLocks noGrp="1"/>
          </p:cNvSpPr>
          <p:nvPr>
            <p:ph sz="quarter" idx="26" hasCustomPrompt="1"/>
          </p:nvPr>
        </p:nvSpPr>
        <p:spPr>
          <a:xfrm>
            <a:off x="6226174" y="4914900"/>
            <a:ext cx="2587752" cy="229347"/>
          </a:xfrm>
          <a:gradFill>
            <a:gsLst>
              <a:gs pos="0">
                <a:schemeClr val="accent3"/>
              </a:gs>
              <a:gs pos="100000">
                <a:schemeClr val="accent2"/>
              </a:gs>
            </a:gsLst>
            <a:lin ang="0" scaled="1"/>
          </a:gradFill>
        </p:spPr>
        <p:txBody>
          <a:bodyPr anchor="ctr" anchorCtr="0">
            <a:noAutofit/>
          </a:bodyPr>
          <a:lstStyle>
            <a:lvl1pPr marL="0" indent="0">
              <a:buNone/>
              <a:defRPr sz="1000">
                <a:solidFill>
                  <a:schemeClr val="bg1"/>
                </a:solidFill>
                <a:latin typeface="Averta Bold" panose="00000800000000000000" pitchFamily="2" charset="0"/>
              </a:defRPr>
            </a:lvl1pPr>
            <a:lvl2pPr marL="457200" indent="0">
              <a:buNone/>
              <a:defRPr/>
            </a:lvl2pPr>
          </a:lstStyle>
          <a:p>
            <a:pPr lvl="0"/>
            <a:r>
              <a:rPr lang="en-US" dirty="0"/>
              <a:t>EDIT MASTER TEXT STYLES</a:t>
            </a:r>
          </a:p>
        </p:txBody>
      </p:sp>
      <p:sp>
        <p:nvSpPr>
          <p:cNvPr id="62" name="Picture Placeholder 46">
            <a:extLst>
              <a:ext uri="{FF2B5EF4-FFF2-40B4-BE49-F238E27FC236}">
                <a16:creationId xmlns:a16="http://schemas.microsoft.com/office/drawing/2014/main" id="{38098D5F-ED82-4056-BD7D-40C2A8542A1D}"/>
              </a:ext>
            </a:extLst>
          </p:cNvPr>
          <p:cNvSpPr>
            <a:spLocks noGrp="1"/>
          </p:cNvSpPr>
          <p:nvPr>
            <p:ph type="pic" sz="quarter" idx="27"/>
          </p:nvPr>
        </p:nvSpPr>
        <p:spPr>
          <a:xfrm>
            <a:off x="9067800" y="3581400"/>
            <a:ext cx="2590800" cy="1333500"/>
          </a:xfrm>
        </p:spPr>
        <p:txBody>
          <a:bodyPr/>
          <a:lstStyle/>
          <a:p>
            <a:endParaRPr lang="en-US" dirty="0"/>
          </a:p>
        </p:txBody>
      </p:sp>
      <p:sp>
        <p:nvSpPr>
          <p:cNvPr id="63" name="Content Placeholder 48">
            <a:extLst>
              <a:ext uri="{FF2B5EF4-FFF2-40B4-BE49-F238E27FC236}">
                <a16:creationId xmlns:a16="http://schemas.microsoft.com/office/drawing/2014/main" id="{E08C5D62-94BB-4F6F-B4E8-F8F93CAF6D2E}"/>
              </a:ext>
            </a:extLst>
          </p:cNvPr>
          <p:cNvSpPr>
            <a:spLocks noGrp="1"/>
          </p:cNvSpPr>
          <p:nvPr>
            <p:ph sz="quarter" idx="28" hasCustomPrompt="1"/>
          </p:nvPr>
        </p:nvSpPr>
        <p:spPr>
          <a:xfrm>
            <a:off x="9067799" y="4914900"/>
            <a:ext cx="2587752" cy="229347"/>
          </a:xfrm>
          <a:gradFill>
            <a:gsLst>
              <a:gs pos="0">
                <a:schemeClr val="accent3"/>
              </a:gs>
              <a:gs pos="100000">
                <a:schemeClr val="accent2"/>
              </a:gs>
            </a:gsLst>
            <a:lin ang="0" scaled="1"/>
          </a:gradFill>
        </p:spPr>
        <p:txBody>
          <a:bodyPr anchor="ctr" anchorCtr="0">
            <a:noAutofit/>
          </a:bodyPr>
          <a:lstStyle>
            <a:lvl1pPr marL="0" indent="0">
              <a:buNone/>
              <a:defRPr sz="1000">
                <a:solidFill>
                  <a:schemeClr val="bg1"/>
                </a:solidFill>
                <a:latin typeface="Averta Bold" panose="00000800000000000000" pitchFamily="2" charset="0"/>
              </a:defRPr>
            </a:lvl1pPr>
            <a:lvl2pPr marL="457200" indent="0">
              <a:buNone/>
              <a:defRPr/>
            </a:lvl2pPr>
          </a:lstStyle>
          <a:p>
            <a:pPr lvl="0"/>
            <a:r>
              <a:rPr lang="en-US" dirty="0"/>
              <a:t>EDIT MASTER TEXT STYLES</a:t>
            </a:r>
          </a:p>
        </p:txBody>
      </p:sp>
      <p:sp>
        <p:nvSpPr>
          <p:cNvPr id="22" name="Title 1">
            <a:extLst>
              <a:ext uri="{FF2B5EF4-FFF2-40B4-BE49-F238E27FC236}">
                <a16:creationId xmlns:a16="http://schemas.microsoft.com/office/drawing/2014/main" id="{945C6B0E-65D4-454F-A860-2E74CD457D7D}"/>
              </a:ext>
            </a:extLst>
          </p:cNvPr>
          <p:cNvSpPr txBox="1">
            <a:spLocks/>
          </p:cNvSpPr>
          <p:nvPr userDrawn="1"/>
        </p:nvSpPr>
        <p:spPr>
          <a:xfrm>
            <a:off x="511342" y="356616"/>
            <a:ext cx="10515600" cy="914400"/>
          </a:xfrm>
          <a:prstGeom prst="rect">
            <a:avLst/>
          </a:prstGeom>
        </p:spPr>
        <p:txBody>
          <a:bodyPr vert="horz" lIns="0" tIns="91440" rIns="0" bIns="0" rtlCol="0" anchor="t">
            <a:noAutofit/>
          </a:bodyPr>
          <a:lstStyle>
            <a:lvl1pPr algn="l" defTabSz="914400" rtl="0" eaLnBrk="1" latinLnBrk="0" hangingPunct="1">
              <a:lnSpc>
                <a:spcPct val="80000"/>
              </a:lnSpc>
              <a:spcBef>
                <a:spcPct val="0"/>
              </a:spcBef>
              <a:buNone/>
              <a:defRPr sz="3600" kern="1200" baseline="0">
                <a:solidFill>
                  <a:schemeClr val="tx1"/>
                </a:solidFill>
                <a:latin typeface="+mj-lt"/>
                <a:ea typeface="+mj-ea"/>
                <a:cs typeface="+mj-cs"/>
              </a:defRPr>
            </a:lvl1pPr>
          </a:lstStyle>
          <a:p>
            <a:r>
              <a:rPr lang="en-US" dirty="0"/>
              <a:t>Images with title bar</a:t>
            </a:r>
          </a:p>
        </p:txBody>
      </p:sp>
      <p:sp>
        <p:nvSpPr>
          <p:cNvPr id="23" name="Text Placeholder 3">
            <a:extLst>
              <a:ext uri="{FF2B5EF4-FFF2-40B4-BE49-F238E27FC236}">
                <a16:creationId xmlns:a16="http://schemas.microsoft.com/office/drawing/2014/main" id="{0E35CF09-5E88-8C4D-B516-9E0D61D0DD8F}"/>
              </a:ext>
            </a:extLst>
          </p:cNvPr>
          <p:cNvSpPr>
            <a:spLocks noGrp="1"/>
          </p:cNvSpPr>
          <p:nvPr>
            <p:ph type="body" sz="quarter" idx="32" hasCustomPrompt="1"/>
          </p:nvPr>
        </p:nvSpPr>
        <p:spPr>
          <a:xfrm>
            <a:off x="511342" y="147233"/>
            <a:ext cx="11147258" cy="182880"/>
          </a:xfrm>
        </p:spPr>
        <p:txBody>
          <a:bodyPr wrap="none" lIns="0" tIns="0" rIns="0" bIns="0" anchor="ctr"/>
          <a:lstStyle>
            <a:lvl1pPr marL="0" indent="0" algn="r">
              <a:buNone/>
              <a:defRPr sz="1100" cap="all"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name here]</a:t>
            </a:r>
          </a:p>
        </p:txBody>
      </p:sp>
    </p:spTree>
    <p:extLst>
      <p:ext uri="{BB962C8B-B14F-4D97-AF65-F5344CB8AC3E}">
        <p14:creationId xmlns:p14="http://schemas.microsoft.com/office/powerpoint/2010/main" val="79005290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3.xml"/><Relationship Id="rId7" Type="http://schemas.openxmlformats.org/officeDocument/2006/relationships/image" Target="../media/image3.jpe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2.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file:///\\localhost\Volumes\DMS-Server\Clients\Honeywell%20PPT%20\Honeywell%20-%20Freestanding%20Logos\Honeywell%20-%20Freestanding%20Logo%20RGB.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B914EA2-5772-4749-9046-80DEEC994CD7}"/>
              </a:ext>
            </a:extLst>
          </p:cNvPr>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0" y="6096000"/>
            <a:ext cx="12192000" cy="762000"/>
          </a:xfrm>
          <a:prstGeom prst="rect">
            <a:avLst/>
          </a:prstGeom>
        </p:spPr>
      </p:pic>
      <p:sp>
        <p:nvSpPr>
          <p:cNvPr id="2" name="Title Placeholder 1">
            <a:extLst>
              <a:ext uri="{FF2B5EF4-FFF2-40B4-BE49-F238E27FC236}">
                <a16:creationId xmlns:a16="http://schemas.microsoft.com/office/drawing/2014/main" id="{18761694-60DF-4652-A037-2C2C5C9864BC}"/>
              </a:ext>
            </a:extLst>
          </p:cNvPr>
          <p:cNvSpPr>
            <a:spLocks noGrp="1"/>
          </p:cNvSpPr>
          <p:nvPr>
            <p:ph type="title"/>
          </p:nvPr>
        </p:nvSpPr>
        <p:spPr>
          <a:xfrm>
            <a:off x="511342" y="356616"/>
            <a:ext cx="10515600" cy="914400"/>
          </a:xfrm>
          <a:prstGeom prst="rect">
            <a:avLst/>
          </a:prstGeom>
        </p:spPr>
        <p:txBody>
          <a:bodyPr vert="horz" lIns="0" tIns="91440" rIns="0" bIns="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70176A97-6155-4FA1-AB7E-2CE0674BE396}"/>
              </a:ext>
            </a:extLst>
          </p:cNvPr>
          <p:cNvSpPr>
            <a:spLocks noGrp="1"/>
          </p:cNvSpPr>
          <p:nvPr>
            <p:ph type="body" idx="1"/>
          </p:nvPr>
        </p:nvSpPr>
        <p:spPr>
          <a:xfrm>
            <a:off x="511342" y="1828800"/>
            <a:ext cx="10499558" cy="1961147"/>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BE6B45E-65F9-4D6B-95E1-C20A3BF271B9}"/>
              </a:ext>
            </a:extLst>
          </p:cNvPr>
          <p:cNvSpPr>
            <a:spLocks noGrp="1"/>
          </p:cNvSpPr>
          <p:nvPr>
            <p:ph type="sldNum" sz="quarter" idx="4"/>
          </p:nvPr>
        </p:nvSpPr>
        <p:spPr>
          <a:xfrm>
            <a:off x="6620124" y="6629399"/>
            <a:ext cx="310388" cy="228601"/>
          </a:xfrm>
          <a:prstGeom prst="rect">
            <a:avLst/>
          </a:prstGeom>
        </p:spPr>
        <p:txBody>
          <a:bodyPr vert="horz" lIns="91440" tIns="45720" rIns="91440" bIns="45720" rtlCol="0" anchor="ctr"/>
          <a:lstStyle>
            <a:lvl1pPr algn="r">
              <a:defRPr sz="800">
                <a:solidFill>
                  <a:schemeClr val="bg1"/>
                </a:solidFill>
              </a:defRPr>
            </a:lvl1pPr>
          </a:lstStyle>
          <a:p>
            <a:fld id="{6AB5B0E8-4867-45E4-949A-F4C18B48AED8}" type="slidenum">
              <a:rPr lang="en-US" smtClean="0"/>
              <a:pPr/>
              <a:t>‹#›</a:t>
            </a:fld>
            <a:endParaRPr lang="en-US" dirty="0"/>
          </a:p>
        </p:txBody>
      </p:sp>
      <p:sp>
        <p:nvSpPr>
          <p:cNvPr id="7" name="Footer Placeholder 4">
            <a:extLst>
              <a:ext uri="{FF2B5EF4-FFF2-40B4-BE49-F238E27FC236}">
                <a16:creationId xmlns:a16="http://schemas.microsoft.com/office/drawing/2014/main" id="{2B70E950-4CB3-4BF1-BC5B-1E931FA7495A}"/>
              </a:ext>
            </a:extLst>
          </p:cNvPr>
          <p:cNvSpPr>
            <a:spLocks noGrp="1"/>
          </p:cNvSpPr>
          <p:nvPr>
            <p:ph type="ftr" sz="quarter" idx="3"/>
          </p:nvPr>
        </p:nvSpPr>
        <p:spPr>
          <a:xfrm>
            <a:off x="5193264" y="6629399"/>
            <a:ext cx="1426860" cy="228601"/>
          </a:xfrm>
          <a:prstGeom prst="rect">
            <a:avLst/>
          </a:prstGeom>
        </p:spPr>
        <p:txBody>
          <a:bodyPr vert="horz" lIns="91440" tIns="45720" rIns="91440" bIns="45720" rtlCol="0" anchor="ctr"/>
          <a:lstStyle>
            <a:lvl1pPr algn="ctr">
              <a:defRPr sz="800">
                <a:solidFill>
                  <a:schemeClr val="bg1"/>
                </a:solidFill>
              </a:defRPr>
            </a:lvl1pPr>
          </a:lstStyle>
          <a:p>
            <a:r>
              <a:rPr lang="en-US" dirty="0"/>
              <a:t>proprietary &amp; confidential</a:t>
            </a:r>
          </a:p>
        </p:txBody>
      </p:sp>
    </p:spTree>
    <p:extLst>
      <p:ext uri="{BB962C8B-B14F-4D97-AF65-F5344CB8AC3E}">
        <p14:creationId xmlns:p14="http://schemas.microsoft.com/office/powerpoint/2010/main" val="1048702280"/>
      </p:ext>
    </p:extLst>
  </p:cSld>
  <p:clrMap bg1="lt1" tx1="dk1" bg2="lt2" tx2="dk2" accent1="accent1" accent2="accent2" accent3="accent3" accent4="accent4" accent5="accent5" accent6="accent6" hlink="hlink" folHlink="folHlink"/>
  <p:sldLayoutIdLst>
    <p:sldLayoutId id="2147483649" r:id="rId1"/>
    <p:sldLayoutId id="2147483691" r:id="rId2"/>
    <p:sldLayoutId id="2147483662" r:id="rId3"/>
    <p:sldLayoutId id="2147483660" r:id="rId4"/>
    <p:sldLayoutId id="2147483663" r:id="rId5"/>
    <p:sldLayoutId id="2147483661" r:id="rId6"/>
    <p:sldLayoutId id="2147483650" r:id="rId7"/>
    <p:sldLayoutId id="2147483664" r:id="rId8"/>
    <p:sldLayoutId id="2147483665" r:id="rId9"/>
    <p:sldLayoutId id="2147483666" r:id="rId10"/>
    <p:sldLayoutId id="2147483667" r:id="rId11"/>
    <p:sldLayoutId id="2147483668" r:id="rId12"/>
    <p:sldLayoutId id="2147483670" r:id="rId13"/>
    <p:sldLayoutId id="2147483671" r:id="rId14"/>
    <p:sldLayoutId id="2147483684" r:id="rId15"/>
    <p:sldLayoutId id="2147483672" r:id="rId16"/>
    <p:sldLayoutId id="2147483675" r:id="rId17"/>
    <p:sldLayoutId id="2147483677" r:id="rId18"/>
    <p:sldLayoutId id="2147483678" r:id="rId19"/>
    <p:sldLayoutId id="2147483685" r:id="rId20"/>
    <p:sldLayoutId id="2147483686" r:id="rId21"/>
    <p:sldLayoutId id="2147483687" r:id="rId22"/>
    <p:sldLayoutId id="2147483679" r:id="rId23"/>
    <p:sldLayoutId id="2147483683" r:id="rId24"/>
    <p:sldLayoutId id="2147483680" r:id="rId25"/>
    <p:sldLayoutId id="2147483673" r:id="rId26"/>
    <p:sldLayoutId id="2147483674" r:id="rId27"/>
    <p:sldLayoutId id="2147483681" r:id="rId28"/>
    <p:sldLayoutId id="2147483682" r:id="rId29"/>
    <p:sldLayoutId id="2147483688" r:id="rId30"/>
    <p:sldLayoutId id="2147483652" r:id="rId31"/>
    <p:sldLayoutId id="2147483653" r:id="rId32"/>
    <p:sldLayoutId id="2147483654" r:id="rId33"/>
    <p:sldLayoutId id="2147483656" r:id="rId34"/>
    <p:sldLayoutId id="2147483689" r:id="rId35"/>
    <p:sldLayoutId id="2147483657" r:id="rId36"/>
    <p:sldLayoutId id="2147483693" r:id="rId37"/>
    <p:sldLayoutId id="2147483694" r:id="rId38"/>
    <p:sldLayoutId id="2147483743" r:id="rId39"/>
    <p:sldLayoutId id="2147483763" r:id="rId40"/>
  </p:sldLayoutIdLst>
  <p:hf hdr="0" dt="0"/>
  <p:txStyles>
    <p:titleStyle>
      <a:lvl1pPr algn="l" defTabSz="914400" rtl="0" eaLnBrk="1" latinLnBrk="0" hangingPunct="1">
        <a:lnSpc>
          <a:spcPct val="80000"/>
        </a:lnSpc>
        <a:spcBef>
          <a:spcPct val="0"/>
        </a:spcBef>
        <a:buNone/>
        <a:defRPr sz="36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buClr>
        <a:buFont typeface="Averta" panose="00000500000000000000" pitchFamily="2"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verta" panose="00000500000000000000" pitchFamily="2"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verta" panose="00000500000000000000" pitchFamily="2"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verta" panose="00000500000000000000" pitchFamily="2"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verta"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F26B43"/>
          </p15:clr>
        </p15:guide>
        <p15:guide id="2" pos="1944" userDrawn="1">
          <p15:clr>
            <a:srgbClr val="F26B43"/>
          </p15:clr>
        </p15:guide>
        <p15:guide id="3" pos="2112" userDrawn="1">
          <p15:clr>
            <a:srgbClr val="F26B43"/>
          </p15:clr>
        </p15:guide>
        <p15:guide id="4" pos="3744" userDrawn="1">
          <p15:clr>
            <a:srgbClr val="F26B43"/>
          </p15:clr>
        </p15:guide>
        <p15:guide id="5" pos="3912" userDrawn="1">
          <p15:clr>
            <a:srgbClr val="F26B43"/>
          </p15:clr>
        </p15:guide>
        <p15:guide id="6" pos="5544" userDrawn="1">
          <p15:clr>
            <a:srgbClr val="F26B43"/>
          </p15:clr>
        </p15:guide>
        <p15:guide id="7" pos="5712" userDrawn="1">
          <p15:clr>
            <a:srgbClr val="F26B43"/>
          </p15:clr>
        </p15:guide>
        <p15:guide id="8" pos="7344" userDrawn="1">
          <p15:clr>
            <a:srgbClr val="F26B43"/>
          </p15:clr>
        </p15:guide>
        <p15:guide id="9" orient="horz" pos="312" userDrawn="1">
          <p15:clr>
            <a:srgbClr val="F26B43"/>
          </p15:clr>
        </p15:guide>
        <p15:guide id="10" orient="horz" pos="1152" userDrawn="1">
          <p15:clr>
            <a:srgbClr val="F26B43"/>
          </p15:clr>
        </p15:guide>
        <p15:guide id="11" orient="horz" pos="1992" userDrawn="1">
          <p15:clr>
            <a:srgbClr val="F26B43"/>
          </p15:clr>
        </p15:guide>
        <p15:guide id="12" orient="horz" pos="2832" userDrawn="1">
          <p15:clr>
            <a:srgbClr val="F26B43"/>
          </p15:clr>
        </p15:guide>
        <p15:guide id="13" orient="horz" pos="3672" userDrawn="1">
          <p15:clr>
            <a:srgbClr val="F26B43"/>
          </p15:clr>
        </p15:guide>
        <p15:guide id="14" orient="horz" pos="3840" userDrawn="1">
          <p15:clr>
            <a:srgbClr val="F26B43"/>
          </p15:clr>
        </p15:guide>
        <p15:guide id="15" orient="horz" pos="4008" userDrawn="1">
          <p15:clr>
            <a:srgbClr val="F26B43"/>
          </p15:clr>
        </p15:guide>
        <p15:guide id="16" orient="horz" pos="41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2" descr="4_3 radius.jpg"/>
          <p:cNvPicPr>
            <a:picLocks noChangeAspect="1"/>
          </p:cNvPicPr>
          <p:nvPr/>
        </p:nvPicPr>
        <p:blipFill>
          <a:blip r:embed="rId7"/>
          <a:srcRect/>
          <a:stretch>
            <a:fillRect/>
          </a:stretch>
        </p:blipFill>
        <p:spPr bwMode="auto">
          <a:xfrm>
            <a:off x="12700" y="0"/>
            <a:ext cx="12192000" cy="6858000"/>
          </a:xfrm>
          <a:prstGeom prst="rect">
            <a:avLst/>
          </a:prstGeom>
          <a:noFill/>
          <a:ln w="9525">
            <a:noFill/>
            <a:miter lim="800000"/>
            <a:headEnd/>
            <a:tailEnd/>
          </a:ln>
        </p:spPr>
      </p:pic>
      <p:sp>
        <p:nvSpPr>
          <p:cNvPr id="21" name="Rectangle 23"/>
          <p:cNvSpPr>
            <a:spLocks noChangeArrowheads="1"/>
          </p:cNvSpPr>
          <p:nvPr/>
        </p:nvSpPr>
        <p:spPr bwMode="auto">
          <a:xfrm>
            <a:off x="732367" y="6438900"/>
            <a:ext cx="4068743" cy="523220"/>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defRPr/>
            </a:pPr>
            <a:r>
              <a:rPr lang="en-US" altLang="en-US" sz="700" dirty="0">
                <a:solidFill>
                  <a:schemeClr val="accent2"/>
                </a:solidFill>
              </a:rPr>
              <a:t>Honeywell Confidential. </a:t>
            </a:r>
          </a:p>
          <a:p>
            <a:pPr>
              <a:defRPr/>
            </a:pPr>
            <a:r>
              <a:rPr lang="en-US" altLang="en-US" sz="700" dirty="0">
                <a:solidFill>
                  <a:schemeClr val="accent2"/>
                </a:solidFill>
              </a:rPr>
              <a:t>No reproduction or use of this material may be made without Honeywell’s prior written permission.</a:t>
            </a:r>
          </a:p>
          <a:p>
            <a:pPr marL="0" marR="0" indent="0" algn="l" defTabSz="457200" rtl="0" eaLnBrk="1" fontAlgn="base" latinLnBrk="0" hangingPunct="1">
              <a:lnSpc>
                <a:spcPct val="100000"/>
              </a:lnSpc>
              <a:spcBef>
                <a:spcPct val="0"/>
              </a:spcBef>
              <a:spcAft>
                <a:spcPct val="0"/>
              </a:spcAft>
              <a:buClrTx/>
              <a:buSzTx/>
              <a:buFontTx/>
              <a:buNone/>
              <a:tabLst/>
              <a:defRPr/>
            </a:pPr>
            <a:r>
              <a:rPr lang="en-US" sz="700" dirty="0">
                <a:solidFill>
                  <a:srgbClr val="7F7F7F"/>
                </a:solidFill>
              </a:rPr>
              <a:t>Additional Disclaimers As Needed (Consult Legal)</a:t>
            </a:r>
          </a:p>
          <a:p>
            <a:pPr>
              <a:defRPr/>
            </a:pPr>
            <a:r>
              <a:rPr lang="en-US" altLang="en-US" sz="700" dirty="0">
                <a:solidFill>
                  <a:schemeClr val="accent2"/>
                </a:solidFill>
              </a:rPr>
              <a:t> </a:t>
            </a:r>
          </a:p>
        </p:txBody>
      </p:sp>
      <p:pic>
        <p:nvPicPr>
          <p:cNvPr id="8196" name="Picture 10" descr="\\localhost\Volumes\DMS-Server\Clients\Honeywell PPT \Honeywell - Freestanding Logos\Honeywell - Freestanding Logo RGB.png"/>
          <p:cNvPicPr>
            <a:picLocks noChangeAspect="1"/>
          </p:cNvPicPr>
          <p:nvPr/>
        </p:nvPicPr>
        <p:blipFill>
          <a:blip r:embed="rId8" r:link="rId9"/>
          <a:srcRect/>
          <a:stretch>
            <a:fillRect/>
          </a:stretch>
        </p:blipFill>
        <p:spPr bwMode="auto">
          <a:xfrm>
            <a:off x="10388601" y="6519864"/>
            <a:ext cx="1375833" cy="193675"/>
          </a:xfrm>
          <a:prstGeom prst="rect">
            <a:avLst/>
          </a:prstGeom>
          <a:noFill/>
          <a:ln w="9525">
            <a:noFill/>
            <a:miter lim="800000"/>
            <a:headEnd/>
            <a:tailEnd/>
          </a:ln>
        </p:spPr>
      </p:pic>
      <p:sp>
        <p:nvSpPr>
          <p:cNvPr id="8197" name="Title Placeholder 1"/>
          <p:cNvSpPr>
            <a:spLocks noGrp="1"/>
          </p:cNvSpPr>
          <p:nvPr>
            <p:ph type="title"/>
          </p:nvPr>
        </p:nvSpPr>
        <p:spPr bwMode="auto">
          <a:xfrm>
            <a:off x="700617" y="357189"/>
            <a:ext cx="10803467" cy="498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 name="Slide Number Placeholder 5"/>
          <p:cNvSpPr>
            <a:spLocks noGrp="1"/>
          </p:cNvSpPr>
          <p:nvPr>
            <p:ph type="sldNum" sz="quarter" idx="4"/>
          </p:nvPr>
        </p:nvSpPr>
        <p:spPr>
          <a:xfrm>
            <a:off x="11645901" y="-28574"/>
            <a:ext cx="675217" cy="504825"/>
          </a:xfrm>
          <a:prstGeom prst="rect">
            <a:avLst/>
          </a:prstGeom>
        </p:spPr>
        <p:txBody>
          <a:bodyPr vert="horz" lIns="91440" tIns="45720" rIns="91440" bIns="45720" rtlCol="0" anchor="ctr"/>
          <a:lstStyle>
            <a:lvl1pPr algn="l" eaLnBrk="1" fontAlgn="auto" hangingPunct="1">
              <a:spcBef>
                <a:spcPts val="0"/>
              </a:spcBef>
              <a:spcAft>
                <a:spcPts val="0"/>
              </a:spcAft>
              <a:defRPr sz="1000" b="1" i="0">
                <a:solidFill>
                  <a:schemeClr val="bg1"/>
                </a:solidFill>
                <a:latin typeface="HelveticaNeue MediumCond"/>
                <a:cs typeface="HelveticaNeue MediumCond"/>
              </a:defRPr>
            </a:lvl1pPr>
          </a:lstStyle>
          <a:p>
            <a:pPr>
              <a:defRPr/>
            </a:pPr>
            <a:fld id="{D760ED41-B716-49EC-9FC6-B8E1D8D580EB}" type="slidenum">
              <a:rPr lang="en-US"/>
              <a:pPr>
                <a:defRPr/>
              </a:pPr>
              <a:t>‹#›</a:t>
            </a:fld>
            <a:endParaRPr lang="en-US" dirty="0"/>
          </a:p>
        </p:txBody>
      </p:sp>
    </p:spTree>
    <p:extLst>
      <p:ext uri="{BB962C8B-B14F-4D97-AF65-F5344CB8AC3E}">
        <p14:creationId xmlns:p14="http://schemas.microsoft.com/office/powerpoint/2010/main" val="203327727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Lst>
  <p:hf hdr="0" ftr="0" dt="0"/>
  <p:txStyles>
    <p:titleStyle>
      <a:lvl1pPr algn="l" defTabSz="457200" rtl="0" eaLnBrk="0" fontAlgn="base" hangingPunct="0">
        <a:spcBef>
          <a:spcPct val="0"/>
        </a:spcBef>
        <a:spcAft>
          <a:spcPct val="0"/>
        </a:spcAft>
        <a:defRPr lang="en-US" sz="2800" b="1" kern="1200" dirty="0">
          <a:solidFill>
            <a:schemeClr val="tx1"/>
          </a:solidFill>
          <a:latin typeface="Arial" pitchFamily="34" charset="0"/>
          <a:ea typeface="Arial" charset="0"/>
          <a:cs typeface="Arial" pitchFamily="34" charset="0"/>
        </a:defRPr>
      </a:lvl1pPr>
      <a:lvl2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2pPr>
      <a:lvl3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3pPr>
      <a:lvl4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4pPr>
      <a:lvl5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5pPr>
      <a:lvl6pPr marL="4572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marL="169863" indent="-169863" algn="l" defTabSz="457200" rtl="0" eaLnBrk="0" fontAlgn="base" hangingPunct="0">
        <a:spcBef>
          <a:spcPct val="20000"/>
        </a:spcBef>
        <a:spcAft>
          <a:spcPct val="0"/>
        </a:spcAft>
        <a:buClr>
          <a:srgbClr val="C00000"/>
        </a:buClr>
        <a:buFont typeface="Arial"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3" Type="http://schemas.openxmlformats.org/officeDocument/2006/relationships/image" Target="../media/image27.jpeg"/><Relationship Id="rId18" Type="http://schemas.openxmlformats.org/officeDocument/2006/relationships/image" Target="../media/image32.jpeg"/><Relationship Id="rId26" Type="http://schemas.openxmlformats.org/officeDocument/2006/relationships/image" Target="../media/image40.png"/><Relationship Id="rId39" Type="http://schemas.openxmlformats.org/officeDocument/2006/relationships/image" Target="../media/image53.jpeg"/><Relationship Id="rId21" Type="http://schemas.openxmlformats.org/officeDocument/2006/relationships/image" Target="../media/image35.jpeg"/><Relationship Id="rId34" Type="http://schemas.openxmlformats.org/officeDocument/2006/relationships/image" Target="../media/image48.png"/><Relationship Id="rId42" Type="http://schemas.openxmlformats.org/officeDocument/2006/relationships/image" Target="../media/image56.jpeg"/><Relationship Id="rId47" Type="http://schemas.openxmlformats.org/officeDocument/2006/relationships/image" Target="../media/image61.jpeg"/><Relationship Id="rId7" Type="http://schemas.openxmlformats.org/officeDocument/2006/relationships/image" Target="../media/image21.jpeg"/><Relationship Id="rId2" Type="http://schemas.openxmlformats.org/officeDocument/2006/relationships/notesSlide" Target="../notesSlides/notesSlide4.xml"/><Relationship Id="rId16" Type="http://schemas.openxmlformats.org/officeDocument/2006/relationships/image" Target="../media/image30.png"/><Relationship Id="rId29" Type="http://schemas.openxmlformats.org/officeDocument/2006/relationships/image" Target="../media/image43.png"/><Relationship Id="rId11" Type="http://schemas.openxmlformats.org/officeDocument/2006/relationships/image" Target="../media/image25.png"/><Relationship Id="rId24" Type="http://schemas.openxmlformats.org/officeDocument/2006/relationships/image" Target="../media/image38.png"/><Relationship Id="rId32" Type="http://schemas.openxmlformats.org/officeDocument/2006/relationships/image" Target="../media/image46.jpeg"/><Relationship Id="rId37" Type="http://schemas.openxmlformats.org/officeDocument/2006/relationships/image" Target="../media/image51.jpeg"/><Relationship Id="rId40" Type="http://schemas.openxmlformats.org/officeDocument/2006/relationships/image" Target="../media/image54.jpeg"/><Relationship Id="rId45" Type="http://schemas.openxmlformats.org/officeDocument/2006/relationships/image" Target="../media/image59.jpeg"/><Relationship Id="rId5" Type="http://schemas.microsoft.com/office/2007/relationships/hdphoto" Target="../media/hdphoto1.wdp"/><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jpeg"/><Relationship Id="rId36" Type="http://schemas.openxmlformats.org/officeDocument/2006/relationships/image" Target="../media/image50.png"/><Relationship Id="rId49" Type="http://schemas.openxmlformats.org/officeDocument/2006/relationships/image" Target="../media/image63.png"/><Relationship Id="rId10" Type="http://schemas.openxmlformats.org/officeDocument/2006/relationships/image" Target="../media/image24.png"/><Relationship Id="rId19" Type="http://schemas.openxmlformats.org/officeDocument/2006/relationships/image" Target="../media/image33.jpeg"/><Relationship Id="rId31" Type="http://schemas.openxmlformats.org/officeDocument/2006/relationships/image" Target="../media/image45.png"/><Relationship Id="rId44" Type="http://schemas.openxmlformats.org/officeDocument/2006/relationships/image" Target="../media/image58.jpeg"/><Relationship Id="rId4" Type="http://schemas.openxmlformats.org/officeDocument/2006/relationships/image" Target="../media/image19.png"/><Relationship Id="rId9" Type="http://schemas.openxmlformats.org/officeDocument/2006/relationships/image" Target="../media/image23.jpeg"/><Relationship Id="rId14" Type="http://schemas.openxmlformats.org/officeDocument/2006/relationships/image" Target="../media/image28.jpeg"/><Relationship Id="rId22" Type="http://schemas.openxmlformats.org/officeDocument/2006/relationships/image" Target="../media/image36.png"/><Relationship Id="rId27" Type="http://schemas.openxmlformats.org/officeDocument/2006/relationships/image" Target="../media/image41.jpeg"/><Relationship Id="rId30" Type="http://schemas.openxmlformats.org/officeDocument/2006/relationships/image" Target="../media/image44.gif"/><Relationship Id="rId35" Type="http://schemas.openxmlformats.org/officeDocument/2006/relationships/image" Target="../media/image49.jpeg"/><Relationship Id="rId43" Type="http://schemas.openxmlformats.org/officeDocument/2006/relationships/image" Target="../media/image57.jpeg"/><Relationship Id="rId48" Type="http://schemas.openxmlformats.org/officeDocument/2006/relationships/image" Target="../media/image62.png"/><Relationship Id="rId8" Type="http://schemas.openxmlformats.org/officeDocument/2006/relationships/image" Target="../media/image22.jpeg"/><Relationship Id="rId3" Type="http://schemas.openxmlformats.org/officeDocument/2006/relationships/image" Target="../media/image18.jpeg"/><Relationship Id="rId12" Type="http://schemas.openxmlformats.org/officeDocument/2006/relationships/image" Target="../media/image26.jpeg"/><Relationship Id="rId17" Type="http://schemas.openxmlformats.org/officeDocument/2006/relationships/image" Target="../media/image31.jpeg"/><Relationship Id="rId25" Type="http://schemas.openxmlformats.org/officeDocument/2006/relationships/image" Target="../media/image39.jpeg"/><Relationship Id="rId33" Type="http://schemas.openxmlformats.org/officeDocument/2006/relationships/image" Target="../media/image47.png"/><Relationship Id="rId38" Type="http://schemas.openxmlformats.org/officeDocument/2006/relationships/image" Target="../media/image52.jpeg"/><Relationship Id="rId46" Type="http://schemas.openxmlformats.org/officeDocument/2006/relationships/image" Target="../media/image60.png"/><Relationship Id="rId20" Type="http://schemas.openxmlformats.org/officeDocument/2006/relationships/image" Target="../media/image34.jpeg"/><Relationship Id="rId41" Type="http://schemas.openxmlformats.org/officeDocument/2006/relationships/image" Target="../media/image55.png"/><Relationship Id="rId1" Type="http://schemas.openxmlformats.org/officeDocument/2006/relationships/slideLayout" Target="../slideLayouts/slideLayout40.xml"/><Relationship Id="rId6"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6.jpe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64.jpeg"/><Relationship Id="rId5" Type="http://schemas.openxmlformats.org/officeDocument/2006/relationships/image" Target="../media/image26.jpe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8.jpe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48.png"/><Relationship Id="rId5" Type="http://schemas.openxmlformats.org/officeDocument/2006/relationships/image" Target="../media/image59.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0F2B1-B8FD-4E28-9FAD-AFE9743A8EE0}"/>
              </a:ext>
            </a:extLst>
          </p:cNvPr>
          <p:cNvSpPr>
            <a:spLocks noGrp="1"/>
          </p:cNvSpPr>
          <p:nvPr>
            <p:ph type="ctrTitle"/>
          </p:nvPr>
        </p:nvSpPr>
        <p:spPr>
          <a:xfrm>
            <a:off x="512063" y="691302"/>
            <a:ext cx="7292533" cy="2387600"/>
          </a:xfrm>
        </p:spPr>
        <p:txBody>
          <a:bodyPr/>
          <a:lstStyle/>
          <a:p>
            <a:r>
              <a:rPr lang="en-US" sz="5800" dirty="0"/>
              <a:t>VWR Safety and MRO Portfolio</a:t>
            </a:r>
            <a:endParaRPr lang="en-US" sz="5800" dirty="0">
              <a:solidFill>
                <a:schemeClr val="accent3"/>
              </a:solidFill>
            </a:endParaRPr>
          </a:p>
        </p:txBody>
      </p:sp>
    </p:spTree>
    <p:extLst>
      <p:ext uri="{BB962C8B-B14F-4D97-AF65-F5344CB8AC3E}">
        <p14:creationId xmlns:p14="http://schemas.microsoft.com/office/powerpoint/2010/main" val="836570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D3CD9-E0BF-4290-8949-752EBB45E71A}"/>
              </a:ext>
            </a:extLst>
          </p:cNvPr>
          <p:cNvSpPr>
            <a:spLocks noGrp="1"/>
          </p:cNvSpPr>
          <p:nvPr>
            <p:ph type="title"/>
          </p:nvPr>
        </p:nvSpPr>
        <p:spPr/>
        <p:txBody>
          <a:bodyPr/>
          <a:lstStyle/>
          <a:p>
            <a:r>
              <a:rPr lang="en-US" dirty="0"/>
              <a:t>Avantor Safety and Industrial Portfolio</a:t>
            </a:r>
          </a:p>
        </p:txBody>
      </p:sp>
      <p:sp>
        <p:nvSpPr>
          <p:cNvPr id="10" name="Text Placeholder 4">
            <a:extLst>
              <a:ext uri="{FF2B5EF4-FFF2-40B4-BE49-F238E27FC236}">
                <a16:creationId xmlns:a16="http://schemas.microsoft.com/office/drawing/2014/main" id="{3DD5A2AC-ABFC-48DA-9A53-A426A880C3B5}"/>
              </a:ext>
            </a:extLst>
          </p:cNvPr>
          <p:cNvSpPr txBox="1">
            <a:spLocks/>
          </p:cNvSpPr>
          <p:nvPr/>
        </p:nvSpPr>
        <p:spPr>
          <a:xfrm>
            <a:off x="2597812" y="-826125"/>
            <a:ext cx="3219314" cy="379451"/>
          </a:xfrm>
          <a:prstGeom prst="rect">
            <a:avLst/>
          </a:prstGeom>
        </p:spPr>
        <p:txBody>
          <a:bodyPr lIns="0"/>
          <a:lstStyle>
            <a:lvl1pPr marL="228600" indent="-228600" algn="l" defTabSz="914400" rtl="0" eaLnBrk="1" latinLnBrk="0" hangingPunct="1">
              <a:lnSpc>
                <a:spcPct val="90000"/>
              </a:lnSpc>
              <a:spcBef>
                <a:spcPts val="1000"/>
              </a:spcBef>
              <a:buClr>
                <a:schemeClr val="accent3"/>
              </a:buClr>
              <a:buFont typeface="Averta" panose="00000500000000000000" pitchFamily="2"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verta" panose="00000500000000000000" pitchFamily="2"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verta" panose="00000500000000000000" pitchFamily="2"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verta" panose="00000500000000000000" pitchFamily="2"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verta"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buClr>
                <a:srgbClr val="00D649"/>
              </a:buClr>
              <a:buNone/>
            </a:pPr>
            <a:endParaRPr lang="en-US" sz="1400" dirty="0">
              <a:solidFill>
                <a:schemeClr val="accent1"/>
              </a:solidFill>
            </a:endParaRPr>
          </a:p>
        </p:txBody>
      </p:sp>
      <p:grpSp>
        <p:nvGrpSpPr>
          <p:cNvPr id="7" name="Group 6">
            <a:extLst>
              <a:ext uri="{FF2B5EF4-FFF2-40B4-BE49-F238E27FC236}">
                <a16:creationId xmlns:a16="http://schemas.microsoft.com/office/drawing/2014/main" id="{BC8802B5-1645-4599-98B2-43C41196977A}"/>
              </a:ext>
            </a:extLst>
          </p:cNvPr>
          <p:cNvGrpSpPr/>
          <p:nvPr/>
        </p:nvGrpSpPr>
        <p:grpSpPr>
          <a:xfrm>
            <a:off x="511343" y="1086350"/>
            <a:ext cx="11169316" cy="369332"/>
            <a:chOff x="4876799" y="1263149"/>
            <a:chExt cx="7002654" cy="369332"/>
          </a:xfrm>
        </p:grpSpPr>
        <p:pic>
          <p:nvPicPr>
            <p:cNvPr id="5" name="Picture 4">
              <a:extLst>
                <a:ext uri="{FF2B5EF4-FFF2-40B4-BE49-F238E27FC236}">
                  <a16:creationId xmlns:a16="http://schemas.microsoft.com/office/drawing/2014/main" id="{3AD74379-2A29-4792-A9CB-8DFF1528E6BC}"/>
                </a:ext>
              </a:extLst>
            </p:cNvPr>
            <p:cNvPicPr>
              <a:picLocks noChangeAspect="1"/>
            </p:cNvPicPr>
            <p:nvPr/>
          </p:nvPicPr>
          <p:blipFill>
            <a:blip r:embed="rId3"/>
            <a:stretch>
              <a:fillRect/>
            </a:stretch>
          </p:blipFill>
          <p:spPr>
            <a:xfrm>
              <a:off x="4876800" y="1271016"/>
              <a:ext cx="7002653" cy="353599"/>
            </a:xfrm>
            <a:prstGeom prst="rect">
              <a:avLst/>
            </a:prstGeom>
          </p:spPr>
        </p:pic>
        <p:sp>
          <p:nvSpPr>
            <p:cNvPr id="6" name="TextBox 5">
              <a:extLst>
                <a:ext uri="{FF2B5EF4-FFF2-40B4-BE49-F238E27FC236}">
                  <a16:creationId xmlns:a16="http://schemas.microsoft.com/office/drawing/2014/main" id="{F8A8B246-6960-4534-9361-00F6E78C18C7}"/>
                </a:ext>
              </a:extLst>
            </p:cNvPr>
            <p:cNvSpPr txBox="1"/>
            <p:nvPr/>
          </p:nvSpPr>
          <p:spPr>
            <a:xfrm>
              <a:off x="4876799" y="1263149"/>
              <a:ext cx="7002653" cy="369332"/>
            </a:xfrm>
            <a:prstGeom prst="rect">
              <a:avLst/>
            </a:prstGeom>
            <a:noFill/>
          </p:spPr>
          <p:txBody>
            <a:bodyPr wrap="square" rtlCol="0">
              <a:spAutoFit/>
            </a:bodyPr>
            <a:lstStyle/>
            <a:p>
              <a:pPr algn="ctr"/>
              <a:r>
                <a:rPr lang="en-US" b="1" dirty="0"/>
                <a:t>Product Solutions and Services</a:t>
              </a:r>
            </a:p>
          </p:txBody>
        </p:sp>
      </p:grpSp>
      <p:pic>
        <p:nvPicPr>
          <p:cNvPr id="9" name="Picture 8">
            <a:extLst>
              <a:ext uri="{FF2B5EF4-FFF2-40B4-BE49-F238E27FC236}">
                <a16:creationId xmlns:a16="http://schemas.microsoft.com/office/drawing/2014/main" id="{37A966E7-F56B-4A5C-8AAB-8404C44D8400}"/>
              </a:ext>
            </a:extLst>
          </p:cNvPr>
          <p:cNvPicPr>
            <a:picLocks noChangeAspect="1"/>
          </p:cNvPicPr>
          <p:nvPr/>
        </p:nvPicPr>
        <p:blipFill>
          <a:blip r:embed="rId4"/>
          <a:stretch>
            <a:fillRect/>
          </a:stretch>
        </p:blipFill>
        <p:spPr>
          <a:xfrm>
            <a:off x="592169" y="1586480"/>
            <a:ext cx="1428571" cy="1457143"/>
          </a:xfrm>
          <a:prstGeom prst="rect">
            <a:avLst/>
          </a:prstGeom>
        </p:spPr>
      </p:pic>
      <p:pic>
        <p:nvPicPr>
          <p:cNvPr id="11" name="Picture 10">
            <a:extLst>
              <a:ext uri="{FF2B5EF4-FFF2-40B4-BE49-F238E27FC236}">
                <a16:creationId xmlns:a16="http://schemas.microsoft.com/office/drawing/2014/main" id="{040D3549-773F-4BCB-B4A7-56CDDD903F99}"/>
              </a:ext>
            </a:extLst>
          </p:cNvPr>
          <p:cNvPicPr>
            <a:picLocks noChangeAspect="1"/>
          </p:cNvPicPr>
          <p:nvPr/>
        </p:nvPicPr>
        <p:blipFill>
          <a:blip r:embed="rId5"/>
          <a:stretch>
            <a:fillRect/>
          </a:stretch>
        </p:blipFill>
        <p:spPr>
          <a:xfrm>
            <a:off x="2356562" y="1586480"/>
            <a:ext cx="1428571" cy="1457143"/>
          </a:xfrm>
          <a:prstGeom prst="rect">
            <a:avLst/>
          </a:prstGeom>
        </p:spPr>
      </p:pic>
      <p:pic>
        <p:nvPicPr>
          <p:cNvPr id="12" name="Picture 11">
            <a:extLst>
              <a:ext uri="{FF2B5EF4-FFF2-40B4-BE49-F238E27FC236}">
                <a16:creationId xmlns:a16="http://schemas.microsoft.com/office/drawing/2014/main" id="{890F62AE-B41E-4439-B462-EA3EBC008253}"/>
              </a:ext>
            </a:extLst>
          </p:cNvPr>
          <p:cNvPicPr>
            <a:picLocks noChangeAspect="1"/>
          </p:cNvPicPr>
          <p:nvPr/>
        </p:nvPicPr>
        <p:blipFill>
          <a:blip r:embed="rId6"/>
          <a:stretch>
            <a:fillRect/>
          </a:stretch>
        </p:blipFill>
        <p:spPr>
          <a:xfrm>
            <a:off x="4340899" y="1586480"/>
            <a:ext cx="1428571" cy="1556663"/>
          </a:xfrm>
          <a:prstGeom prst="rect">
            <a:avLst/>
          </a:prstGeom>
        </p:spPr>
      </p:pic>
      <p:pic>
        <p:nvPicPr>
          <p:cNvPr id="16" name="Picture 15">
            <a:extLst>
              <a:ext uri="{FF2B5EF4-FFF2-40B4-BE49-F238E27FC236}">
                <a16:creationId xmlns:a16="http://schemas.microsoft.com/office/drawing/2014/main" id="{09F41DD0-DEA5-4445-8BC5-B29B0D905817}"/>
              </a:ext>
            </a:extLst>
          </p:cNvPr>
          <p:cNvPicPr>
            <a:picLocks noChangeAspect="1"/>
          </p:cNvPicPr>
          <p:nvPr/>
        </p:nvPicPr>
        <p:blipFill>
          <a:blip r:embed="rId7"/>
          <a:stretch>
            <a:fillRect/>
          </a:stretch>
        </p:blipFill>
        <p:spPr>
          <a:xfrm>
            <a:off x="6166252" y="1586480"/>
            <a:ext cx="1428570" cy="1455273"/>
          </a:xfrm>
          <a:prstGeom prst="rect">
            <a:avLst/>
          </a:prstGeom>
        </p:spPr>
      </p:pic>
      <p:sp>
        <p:nvSpPr>
          <p:cNvPr id="17" name="TextBox 16">
            <a:extLst>
              <a:ext uri="{FF2B5EF4-FFF2-40B4-BE49-F238E27FC236}">
                <a16:creationId xmlns:a16="http://schemas.microsoft.com/office/drawing/2014/main" id="{FF6C0335-09FD-4C0E-A628-5B47E6CBC922}"/>
              </a:ext>
            </a:extLst>
          </p:cNvPr>
          <p:cNvSpPr txBox="1"/>
          <p:nvPr/>
        </p:nvSpPr>
        <p:spPr>
          <a:xfrm>
            <a:off x="470250" y="3041753"/>
            <a:ext cx="1550490" cy="830997"/>
          </a:xfrm>
          <a:prstGeom prst="rect">
            <a:avLst/>
          </a:prstGeom>
          <a:noFill/>
        </p:spPr>
        <p:txBody>
          <a:bodyPr wrap="square" rtlCol="0">
            <a:spAutoFit/>
          </a:bodyPr>
          <a:lstStyle/>
          <a:p>
            <a:pPr algn="ctr"/>
            <a:r>
              <a:rPr lang="en-US" sz="1600" dirty="0"/>
              <a:t>Exam &amp; Industrial Gloves</a:t>
            </a:r>
          </a:p>
        </p:txBody>
      </p:sp>
      <p:sp>
        <p:nvSpPr>
          <p:cNvPr id="18" name="TextBox 17">
            <a:extLst>
              <a:ext uri="{FF2B5EF4-FFF2-40B4-BE49-F238E27FC236}">
                <a16:creationId xmlns:a16="http://schemas.microsoft.com/office/drawing/2014/main" id="{F01DCFFF-934A-40F4-A959-D6727C0711D7}"/>
              </a:ext>
            </a:extLst>
          </p:cNvPr>
          <p:cNvSpPr txBox="1"/>
          <p:nvPr/>
        </p:nvSpPr>
        <p:spPr>
          <a:xfrm>
            <a:off x="2142659" y="3032986"/>
            <a:ext cx="1862417" cy="584775"/>
          </a:xfrm>
          <a:prstGeom prst="rect">
            <a:avLst/>
          </a:prstGeom>
          <a:noFill/>
        </p:spPr>
        <p:txBody>
          <a:bodyPr wrap="square" rtlCol="0">
            <a:spAutoFit/>
          </a:bodyPr>
          <a:lstStyle/>
          <a:p>
            <a:pPr algn="ctr"/>
            <a:r>
              <a:rPr lang="en-US" sz="1600" dirty="0"/>
              <a:t>Head to Toe Industrial Apparel</a:t>
            </a:r>
          </a:p>
        </p:txBody>
      </p:sp>
      <p:sp>
        <p:nvSpPr>
          <p:cNvPr id="19" name="TextBox 18">
            <a:extLst>
              <a:ext uri="{FF2B5EF4-FFF2-40B4-BE49-F238E27FC236}">
                <a16:creationId xmlns:a16="http://schemas.microsoft.com/office/drawing/2014/main" id="{46CBB1F9-956B-4C40-8935-AE8C43F93A6F}"/>
              </a:ext>
            </a:extLst>
          </p:cNvPr>
          <p:cNvSpPr txBox="1"/>
          <p:nvPr/>
        </p:nvSpPr>
        <p:spPr>
          <a:xfrm>
            <a:off x="4279939" y="3135277"/>
            <a:ext cx="1550490" cy="338554"/>
          </a:xfrm>
          <a:prstGeom prst="rect">
            <a:avLst/>
          </a:prstGeom>
          <a:noFill/>
        </p:spPr>
        <p:txBody>
          <a:bodyPr wrap="square" rtlCol="0">
            <a:spAutoFit/>
          </a:bodyPr>
          <a:lstStyle/>
          <a:p>
            <a:pPr algn="ctr"/>
            <a:r>
              <a:rPr lang="en-US" sz="1600" dirty="0"/>
              <a:t>Cut Resistant</a:t>
            </a:r>
          </a:p>
        </p:txBody>
      </p:sp>
      <p:sp>
        <p:nvSpPr>
          <p:cNvPr id="20" name="TextBox 19">
            <a:extLst>
              <a:ext uri="{FF2B5EF4-FFF2-40B4-BE49-F238E27FC236}">
                <a16:creationId xmlns:a16="http://schemas.microsoft.com/office/drawing/2014/main" id="{3D493AF5-0598-4A06-A844-B7C4FE2A2DBE}"/>
              </a:ext>
            </a:extLst>
          </p:cNvPr>
          <p:cNvSpPr txBox="1"/>
          <p:nvPr/>
        </p:nvSpPr>
        <p:spPr>
          <a:xfrm>
            <a:off x="6118430" y="3118765"/>
            <a:ext cx="1550490" cy="584775"/>
          </a:xfrm>
          <a:prstGeom prst="rect">
            <a:avLst/>
          </a:prstGeom>
          <a:noFill/>
        </p:spPr>
        <p:txBody>
          <a:bodyPr wrap="square" rtlCol="0">
            <a:spAutoFit/>
          </a:bodyPr>
          <a:lstStyle/>
          <a:p>
            <a:pPr algn="ctr"/>
            <a:r>
              <a:rPr lang="en-US" sz="1600" dirty="0"/>
              <a:t>Eye &amp; Face Protection</a:t>
            </a:r>
          </a:p>
        </p:txBody>
      </p:sp>
      <p:sp>
        <p:nvSpPr>
          <p:cNvPr id="25" name="TextBox 24">
            <a:extLst>
              <a:ext uri="{FF2B5EF4-FFF2-40B4-BE49-F238E27FC236}">
                <a16:creationId xmlns:a16="http://schemas.microsoft.com/office/drawing/2014/main" id="{D98EBC0B-CBBC-4251-A793-9310EE767987}"/>
              </a:ext>
            </a:extLst>
          </p:cNvPr>
          <p:cNvSpPr txBox="1"/>
          <p:nvPr/>
        </p:nvSpPr>
        <p:spPr>
          <a:xfrm>
            <a:off x="544348" y="5328024"/>
            <a:ext cx="1550490" cy="584775"/>
          </a:xfrm>
          <a:prstGeom prst="rect">
            <a:avLst/>
          </a:prstGeom>
          <a:noFill/>
        </p:spPr>
        <p:txBody>
          <a:bodyPr wrap="square" rtlCol="0">
            <a:spAutoFit/>
          </a:bodyPr>
          <a:lstStyle/>
          <a:p>
            <a:pPr algn="ctr"/>
            <a:r>
              <a:rPr lang="en-US" sz="1600" dirty="0"/>
              <a:t>Spill Control &amp; Absorbents</a:t>
            </a:r>
          </a:p>
        </p:txBody>
      </p:sp>
      <p:sp>
        <p:nvSpPr>
          <p:cNvPr id="26" name="TextBox 25">
            <a:extLst>
              <a:ext uri="{FF2B5EF4-FFF2-40B4-BE49-F238E27FC236}">
                <a16:creationId xmlns:a16="http://schemas.microsoft.com/office/drawing/2014/main" id="{BEE00C99-082F-4E08-B636-2B1365D7EACA}"/>
              </a:ext>
            </a:extLst>
          </p:cNvPr>
          <p:cNvSpPr txBox="1"/>
          <p:nvPr/>
        </p:nvSpPr>
        <p:spPr>
          <a:xfrm>
            <a:off x="2356562" y="5314668"/>
            <a:ext cx="1638146" cy="584775"/>
          </a:xfrm>
          <a:prstGeom prst="rect">
            <a:avLst/>
          </a:prstGeom>
          <a:noFill/>
        </p:spPr>
        <p:txBody>
          <a:bodyPr wrap="square" rtlCol="0">
            <a:spAutoFit/>
          </a:bodyPr>
          <a:lstStyle/>
          <a:p>
            <a:pPr algn="ctr"/>
            <a:r>
              <a:rPr lang="en-US" sz="1600" dirty="0"/>
              <a:t>Signage &amp; Printers/Labels</a:t>
            </a:r>
          </a:p>
        </p:txBody>
      </p:sp>
      <p:sp>
        <p:nvSpPr>
          <p:cNvPr id="27" name="TextBox 26">
            <a:extLst>
              <a:ext uri="{FF2B5EF4-FFF2-40B4-BE49-F238E27FC236}">
                <a16:creationId xmlns:a16="http://schemas.microsoft.com/office/drawing/2014/main" id="{23E63065-0B9B-49C9-B752-C52B6F9A088A}"/>
              </a:ext>
            </a:extLst>
          </p:cNvPr>
          <p:cNvSpPr txBox="1"/>
          <p:nvPr/>
        </p:nvSpPr>
        <p:spPr>
          <a:xfrm>
            <a:off x="4414996" y="5314668"/>
            <a:ext cx="1489530" cy="830997"/>
          </a:xfrm>
          <a:prstGeom prst="rect">
            <a:avLst/>
          </a:prstGeom>
          <a:noFill/>
        </p:spPr>
        <p:txBody>
          <a:bodyPr wrap="square" rtlCol="0">
            <a:spAutoFit/>
          </a:bodyPr>
          <a:lstStyle/>
          <a:p>
            <a:pPr algn="ctr"/>
            <a:r>
              <a:rPr lang="en-US" sz="1600" dirty="0"/>
              <a:t>Hearing &amp; Respiratory Protection</a:t>
            </a:r>
          </a:p>
        </p:txBody>
      </p:sp>
      <p:sp>
        <p:nvSpPr>
          <p:cNvPr id="28" name="TextBox 27">
            <a:extLst>
              <a:ext uri="{FF2B5EF4-FFF2-40B4-BE49-F238E27FC236}">
                <a16:creationId xmlns:a16="http://schemas.microsoft.com/office/drawing/2014/main" id="{C4609A42-107D-471C-97B4-13B1E1257BEB}"/>
              </a:ext>
            </a:extLst>
          </p:cNvPr>
          <p:cNvSpPr txBox="1"/>
          <p:nvPr/>
        </p:nvSpPr>
        <p:spPr>
          <a:xfrm>
            <a:off x="6179390" y="5319256"/>
            <a:ext cx="1550490" cy="584775"/>
          </a:xfrm>
          <a:prstGeom prst="rect">
            <a:avLst/>
          </a:prstGeom>
          <a:noFill/>
        </p:spPr>
        <p:txBody>
          <a:bodyPr wrap="square" rtlCol="0">
            <a:spAutoFit/>
          </a:bodyPr>
          <a:lstStyle/>
          <a:p>
            <a:pPr algn="ctr"/>
            <a:r>
              <a:rPr lang="en-US" sz="1600" dirty="0"/>
              <a:t>Flooring &amp; Matting</a:t>
            </a:r>
          </a:p>
        </p:txBody>
      </p:sp>
      <p:pic>
        <p:nvPicPr>
          <p:cNvPr id="29" name="Picture 28">
            <a:extLst>
              <a:ext uri="{FF2B5EF4-FFF2-40B4-BE49-F238E27FC236}">
                <a16:creationId xmlns:a16="http://schemas.microsoft.com/office/drawing/2014/main" id="{19F8EBBB-C29A-4AB9-9B26-B71D7E4B3ACD}"/>
              </a:ext>
            </a:extLst>
          </p:cNvPr>
          <p:cNvPicPr>
            <a:picLocks noChangeAspect="1"/>
          </p:cNvPicPr>
          <p:nvPr/>
        </p:nvPicPr>
        <p:blipFill>
          <a:blip r:embed="rId8"/>
          <a:stretch>
            <a:fillRect/>
          </a:stretch>
        </p:blipFill>
        <p:spPr>
          <a:xfrm>
            <a:off x="666267" y="3872751"/>
            <a:ext cx="1428570" cy="1446505"/>
          </a:xfrm>
          <a:prstGeom prst="rect">
            <a:avLst/>
          </a:prstGeom>
        </p:spPr>
      </p:pic>
      <p:pic>
        <p:nvPicPr>
          <p:cNvPr id="30" name="Picture 29">
            <a:extLst>
              <a:ext uri="{FF2B5EF4-FFF2-40B4-BE49-F238E27FC236}">
                <a16:creationId xmlns:a16="http://schemas.microsoft.com/office/drawing/2014/main" id="{2962BF74-C729-488E-9D03-76A99F9D0DBA}"/>
              </a:ext>
            </a:extLst>
          </p:cNvPr>
          <p:cNvPicPr>
            <a:picLocks noChangeAspect="1"/>
          </p:cNvPicPr>
          <p:nvPr/>
        </p:nvPicPr>
        <p:blipFill>
          <a:blip r:embed="rId9"/>
          <a:stretch>
            <a:fillRect/>
          </a:stretch>
        </p:blipFill>
        <p:spPr>
          <a:xfrm>
            <a:off x="2430659" y="3872751"/>
            <a:ext cx="1428572" cy="1455273"/>
          </a:xfrm>
          <a:prstGeom prst="rect">
            <a:avLst/>
          </a:prstGeom>
        </p:spPr>
      </p:pic>
      <p:pic>
        <p:nvPicPr>
          <p:cNvPr id="31" name="Picture 30">
            <a:extLst>
              <a:ext uri="{FF2B5EF4-FFF2-40B4-BE49-F238E27FC236}">
                <a16:creationId xmlns:a16="http://schemas.microsoft.com/office/drawing/2014/main" id="{45F018F7-890F-4921-ACA9-21670F10F4FC}"/>
              </a:ext>
            </a:extLst>
          </p:cNvPr>
          <p:cNvPicPr>
            <a:picLocks noChangeAspect="1"/>
          </p:cNvPicPr>
          <p:nvPr/>
        </p:nvPicPr>
        <p:blipFill>
          <a:blip r:embed="rId10"/>
          <a:stretch>
            <a:fillRect/>
          </a:stretch>
        </p:blipFill>
        <p:spPr>
          <a:xfrm>
            <a:off x="4414997" y="3872751"/>
            <a:ext cx="1489530" cy="1442639"/>
          </a:xfrm>
          <a:prstGeom prst="rect">
            <a:avLst/>
          </a:prstGeom>
        </p:spPr>
      </p:pic>
      <p:pic>
        <p:nvPicPr>
          <p:cNvPr id="32" name="Picture 31">
            <a:extLst>
              <a:ext uri="{FF2B5EF4-FFF2-40B4-BE49-F238E27FC236}">
                <a16:creationId xmlns:a16="http://schemas.microsoft.com/office/drawing/2014/main" id="{21D1B442-E284-418E-A86F-C496D18F1FB2}"/>
              </a:ext>
            </a:extLst>
          </p:cNvPr>
          <p:cNvPicPr>
            <a:picLocks noChangeAspect="1"/>
          </p:cNvPicPr>
          <p:nvPr/>
        </p:nvPicPr>
        <p:blipFill>
          <a:blip r:embed="rId11"/>
          <a:stretch>
            <a:fillRect/>
          </a:stretch>
        </p:blipFill>
        <p:spPr>
          <a:xfrm>
            <a:off x="6240350" y="3872750"/>
            <a:ext cx="1428570" cy="1442639"/>
          </a:xfrm>
          <a:prstGeom prst="rect">
            <a:avLst/>
          </a:prstGeom>
        </p:spPr>
      </p:pic>
      <p:pic>
        <p:nvPicPr>
          <p:cNvPr id="4" name="Picture 3">
            <a:extLst>
              <a:ext uri="{FF2B5EF4-FFF2-40B4-BE49-F238E27FC236}">
                <a16:creationId xmlns:a16="http://schemas.microsoft.com/office/drawing/2014/main" id="{8A8DF108-9739-08FE-89BA-B0A198461C90}"/>
              </a:ext>
            </a:extLst>
          </p:cNvPr>
          <p:cNvPicPr>
            <a:picLocks noChangeAspect="1"/>
          </p:cNvPicPr>
          <p:nvPr/>
        </p:nvPicPr>
        <p:blipFill>
          <a:blip r:embed="rId12"/>
          <a:stretch>
            <a:fillRect/>
          </a:stretch>
        </p:blipFill>
        <p:spPr>
          <a:xfrm>
            <a:off x="7996859" y="1760433"/>
            <a:ext cx="1751819" cy="1208755"/>
          </a:xfrm>
          <a:prstGeom prst="rect">
            <a:avLst/>
          </a:prstGeom>
        </p:spPr>
      </p:pic>
      <p:sp>
        <p:nvSpPr>
          <p:cNvPr id="8" name="TextBox 7">
            <a:extLst>
              <a:ext uri="{FF2B5EF4-FFF2-40B4-BE49-F238E27FC236}">
                <a16:creationId xmlns:a16="http://schemas.microsoft.com/office/drawing/2014/main" id="{CC145A21-2B2E-EB43-CFA4-1536413EADC9}"/>
              </a:ext>
            </a:extLst>
          </p:cNvPr>
          <p:cNvSpPr txBox="1"/>
          <p:nvPr/>
        </p:nvSpPr>
        <p:spPr>
          <a:xfrm>
            <a:off x="8017880" y="3118764"/>
            <a:ext cx="1730798" cy="584775"/>
          </a:xfrm>
          <a:prstGeom prst="rect">
            <a:avLst/>
          </a:prstGeom>
          <a:noFill/>
        </p:spPr>
        <p:txBody>
          <a:bodyPr wrap="square" rtlCol="0">
            <a:spAutoFit/>
          </a:bodyPr>
          <a:lstStyle/>
          <a:p>
            <a:pPr algn="ctr"/>
            <a:r>
              <a:rPr lang="en-US" sz="1600" dirty="0"/>
              <a:t>Facility Protection</a:t>
            </a:r>
          </a:p>
        </p:txBody>
      </p:sp>
      <p:pic>
        <p:nvPicPr>
          <p:cNvPr id="14" name="Picture 13">
            <a:extLst>
              <a:ext uri="{FF2B5EF4-FFF2-40B4-BE49-F238E27FC236}">
                <a16:creationId xmlns:a16="http://schemas.microsoft.com/office/drawing/2014/main" id="{9C0F2FB9-7AAC-ECD6-34B8-02BB5022BF62}"/>
              </a:ext>
            </a:extLst>
          </p:cNvPr>
          <p:cNvPicPr>
            <a:picLocks noChangeAspect="1"/>
          </p:cNvPicPr>
          <p:nvPr/>
        </p:nvPicPr>
        <p:blipFill>
          <a:blip r:embed="rId13"/>
          <a:stretch>
            <a:fillRect/>
          </a:stretch>
        </p:blipFill>
        <p:spPr>
          <a:xfrm>
            <a:off x="10476184" y="3835964"/>
            <a:ext cx="1004619" cy="1443256"/>
          </a:xfrm>
          <a:prstGeom prst="rect">
            <a:avLst/>
          </a:prstGeom>
        </p:spPr>
      </p:pic>
      <p:sp>
        <p:nvSpPr>
          <p:cNvPr id="15" name="TextBox 14">
            <a:extLst>
              <a:ext uri="{FF2B5EF4-FFF2-40B4-BE49-F238E27FC236}">
                <a16:creationId xmlns:a16="http://schemas.microsoft.com/office/drawing/2014/main" id="{A81BC9C8-A7F0-F682-6592-A74DB27054EF}"/>
              </a:ext>
            </a:extLst>
          </p:cNvPr>
          <p:cNvSpPr txBox="1"/>
          <p:nvPr/>
        </p:nvSpPr>
        <p:spPr>
          <a:xfrm>
            <a:off x="10251697" y="5336822"/>
            <a:ext cx="1550490" cy="584775"/>
          </a:xfrm>
          <a:prstGeom prst="rect">
            <a:avLst/>
          </a:prstGeom>
          <a:noFill/>
        </p:spPr>
        <p:txBody>
          <a:bodyPr wrap="square" rtlCol="0">
            <a:spAutoFit/>
          </a:bodyPr>
          <a:lstStyle/>
          <a:p>
            <a:pPr algn="ctr"/>
            <a:r>
              <a:rPr lang="en-US" sz="1600" dirty="0"/>
              <a:t>Sustainable Solutions</a:t>
            </a:r>
          </a:p>
        </p:txBody>
      </p:sp>
      <p:pic>
        <p:nvPicPr>
          <p:cNvPr id="22" name="Picture 21">
            <a:extLst>
              <a:ext uri="{FF2B5EF4-FFF2-40B4-BE49-F238E27FC236}">
                <a16:creationId xmlns:a16="http://schemas.microsoft.com/office/drawing/2014/main" id="{6FCB2D80-4613-6A62-E2CB-FD9DBB944743}"/>
              </a:ext>
            </a:extLst>
          </p:cNvPr>
          <p:cNvPicPr>
            <a:picLocks noChangeAspect="1"/>
          </p:cNvPicPr>
          <p:nvPr/>
        </p:nvPicPr>
        <p:blipFill>
          <a:blip r:embed="rId14"/>
          <a:stretch>
            <a:fillRect/>
          </a:stretch>
        </p:blipFill>
        <p:spPr>
          <a:xfrm>
            <a:off x="10374931" y="1637591"/>
            <a:ext cx="915544" cy="1454441"/>
          </a:xfrm>
          <a:prstGeom prst="rect">
            <a:avLst/>
          </a:prstGeom>
        </p:spPr>
      </p:pic>
      <p:sp>
        <p:nvSpPr>
          <p:cNvPr id="23" name="TextBox 22">
            <a:extLst>
              <a:ext uri="{FF2B5EF4-FFF2-40B4-BE49-F238E27FC236}">
                <a16:creationId xmlns:a16="http://schemas.microsoft.com/office/drawing/2014/main" id="{FB304073-7BE5-BDCE-A6F5-56F85A81410F}"/>
              </a:ext>
            </a:extLst>
          </p:cNvPr>
          <p:cNvSpPr txBox="1"/>
          <p:nvPr/>
        </p:nvSpPr>
        <p:spPr>
          <a:xfrm>
            <a:off x="9967304" y="3132484"/>
            <a:ext cx="1730798" cy="584775"/>
          </a:xfrm>
          <a:prstGeom prst="rect">
            <a:avLst/>
          </a:prstGeom>
          <a:noFill/>
        </p:spPr>
        <p:txBody>
          <a:bodyPr wrap="square" rtlCol="0">
            <a:spAutoFit/>
          </a:bodyPr>
          <a:lstStyle/>
          <a:p>
            <a:pPr algn="ctr"/>
            <a:r>
              <a:rPr lang="en-US" sz="1600" dirty="0"/>
              <a:t>Packaging and Storage</a:t>
            </a:r>
          </a:p>
        </p:txBody>
      </p:sp>
      <p:sp>
        <p:nvSpPr>
          <p:cNvPr id="35" name="TextBox 34">
            <a:extLst>
              <a:ext uri="{FF2B5EF4-FFF2-40B4-BE49-F238E27FC236}">
                <a16:creationId xmlns:a16="http://schemas.microsoft.com/office/drawing/2014/main" id="{1B03FA98-DD3E-177C-AE82-6443908F0710}"/>
              </a:ext>
            </a:extLst>
          </p:cNvPr>
          <p:cNvSpPr txBox="1"/>
          <p:nvPr/>
        </p:nvSpPr>
        <p:spPr>
          <a:xfrm>
            <a:off x="8176210" y="5391612"/>
            <a:ext cx="1550490" cy="584775"/>
          </a:xfrm>
          <a:prstGeom prst="rect">
            <a:avLst/>
          </a:prstGeom>
          <a:noFill/>
        </p:spPr>
        <p:txBody>
          <a:bodyPr wrap="square" rtlCol="0">
            <a:spAutoFit/>
          </a:bodyPr>
          <a:lstStyle/>
          <a:p>
            <a:pPr algn="ctr"/>
            <a:r>
              <a:rPr lang="en-US" sz="1600" dirty="0"/>
              <a:t>First Aid &amp; Refills</a:t>
            </a:r>
          </a:p>
        </p:txBody>
      </p:sp>
      <p:pic>
        <p:nvPicPr>
          <p:cNvPr id="37" name="Picture 36">
            <a:extLst>
              <a:ext uri="{FF2B5EF4-FFF2-40B4-BE49-F238E27FC236}">
                <a16:creationId xmlns:a16="http://schemas.microsoft.com/office/drawing/2014/main" id="{5EA29EBC-CCBD-7872-6E9E-884649DD534B}"/>
              </a:ext>
            </a:extLst>
          </p:cNvPr>
          <p:cNvPicPr>
            <a:picLocks noChangeAspect="1"/>
          </p:cNvPicPr>
          <p:nvPr/>
        </p:nvPicPr>
        <p:blipFill>
          <a:blip r:embed="rId15"/>
          <a:stretch>
            <a:fillRect/>
          </a:stretch>
        </p:blipFill>
        <p:spPr>
          <a:xfrm>
            <a:off x="8150168" y="3919590"/>
            <a:ext cx="1529775" cy="1455273"/>
          </a:xfrm>
          <a:prstGeom prst="rect">
            <a:avLst/>
          </a:prstGeom>
        </p:spPr>
      </p:pic>
    </p:spTree>
    <p:extLst>
      <p:ext uri="{BB962C8B-B14F-4D97-AF65-F5344CB8AC3E}">
        <p14:creationId xmlns:p14="http://schemas.microsoft.com/office/powerpoint/2010/main" val="1200568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6214BA45-9483-4670-B53C-ADD5E095FE6D}"/>
              </a:ext>
            </a:extLst>
          </p:cNvPr>
          <p:cNvSpPr txBox="1">
            <a:spLocks/>
          </p:cNvSpPr>
          <p:nvPr/>
        </p:nvSpPr>
        <p:spPr>
          <a:xfrm>
            <a:off x="152400" y="790448"/>
            <a:ext cx="6324600" cy="5092192"/>
          </a:xfrm>
          <a:prstGeom prst="rect">
            <a:avLst/>
          </a:prstGeom>
        </p:spPr>
        <p:txBody>
          <a:bodyPr vert="horz" lIns="91440" tIns="91440" rIns="91440" bIns="91440" rtlCol="0">
            <a:noAutofit/>
          </a:bodyPr>
          <a:lstStyle>
            <a:lvl1pPr marL="0" indent="0" algn="l" defTabSz="914400" rtl="0" eaLnBrk="1" latinLnBrk="0" hangingPunct="1">
              <a:lnSpc>
                <a:spcPct val="90000"/>
              </a:lnSpc>
              <a:spcBef>
                <a:spcPts val="800"/>
              </a:spcBef>
              <a:spcAft>
                <a:spcPts val="400"/>
              </a:spcAft>
              <a:buClr>
                <a:schemeClr val="accent3"/>
              </a:buClr>
              <a:buSzPct val="80000"/>
              <a:buFont typeface="Averta" panose="00000500000000000000" pitchFamily="2" charset="0"/>
              <a:buNone/>
              <a:defRPr sz="2667" kern="1200">
                <a:solidFill>
                  <a:schemeClr val="tx1"/>
                </a:solidFill>
                <a:latin typeface="+mn-lt"/>
                <a:ea typeface="+mn-ea"/>
                <a:cs typeface="+mn-cs"/>
              </a:defRPr>
            </a:lvl1pPr>
            <a:lvl2pPr marL="231654" indent="-231654" algn="l" defTabSz="914400" rtl="0" eaLnBrk="1" latinLnBrk="0" hangingPunct="1">
              <a:lnSpc>
                <a:spcPct val="90000"/>
              </a:lnSpc>
              <a:spcBef>
                <a:spcPts val="0"/>
              </a:spcBef>
              <a:spcAft>
                <a:spcPts val="400"/>
              </a:spcAft>
              <a:buClr>
                <a:srgbClr val="055799"/>
              </a:buClr>
              <a:buSzPct val="100000"/>
              <a:buFont typeface="Arial" pitchFamily="34" charset="0"/>
              <a:buChar char="•"/>
              <a:defRPr sz="2400" kern="1200">
                <a:solidFill>
                  <a:schemeClr val="tx1"/>
                </a:solidFill>
                <a:latin typeface="+mn-lt"/>
                <a:ea typeface="+mn-ea"/>
                <a:cs typeface="+mn-cs"/>
              </a:defRPr>
            </a:lvl2pPr>
            <a:lvl3pPr marL="493789" indent="-188981" algn="l" defTabSz="914400" rtl="0" eaLnBrk="1" latinLnBrk="0" hangingPunct="1">
              <a:lnSpc>
                <a:spcPct val="90000"/>
              </a:lnSpc>
              <a:spcBef>
                <a:spcPts val="0"/>
              </a:spcBef>
              <a:spcAft>
                <a:spcPts val="400"/>
              </a:spcAft>
              <a:buClr>
                <a:srgbClr val="055799"/>
              </a:buClr>
              <a:buSzPct val="100000"/>
              <a:buFont typeface="Arial" pitchFamily="34" charset="0"/>
              <a:buChar char="•"/>
              <a:defRPr sz="2400" kern="1200">
                <a:solidFill>
                  <a:schemeClr val="tx1"/>
                </a:solidFill>
                <a:latin typeface="+mn-lt"/>
                <a:ea typeface="+mn-ea"/>
                <a:cs typeface="+mn-cs"/>
              </a:defRPr>
            </a:lvl3pPr>
            <a:lvl4pPr marL="762020" indent="-182885" algn="l" defTabSz="914400" rtl="0" eaLnBrk="1" latinLnBrk="0" hangingPunct="1">
              <a:lnSpc>
                <a:spcPct val="90000"/>
              </a:lnSpc>
              <a:spcBef>
                <a:spcPts val="0"/>
              </a:spcBef>
              <a:spcAft>
                <a:spcPts val="400"/>
              </a:spcAft>
              <a:buClr>
                <a:srgbClr val="055799"/>
              </a:buClr>
              <a:buSzPct val="100000"/>
              <a:buFont typeface="Arial" pitchFamily="34" charset="0"/>
              <a:buChar char="•"/>
              <a:defRPr sz="2400" kern="1200">
                <a:solidFill>
                  <a:schemeClr val="tx1"/>
                </a:solidFill>
                <a:latin typeface="+mn-lt"/>
                <a:ea typeface="+mn-ea"/>
                <a:cs typeface="+mn-cs"/>
              </a:defRPr>
            </a:lvl4pPr>
            <a:lvl5pPr marL="1097307" indent="-182885" algn="l" defTabSz="914400" rtl="0" eaLnBrk="1" latinLnBrk="0" hangingPunct="1">
              <a:lnSpc>
                <a:spcPct val="90000"/>
              </a:lnSpc>
              <a:spcBef>
                <a:spcPts val="0"/>
              </a:spcBef>
              <a:spcAft>
                <a:spcPts val="400"/>
              </a:spcAft>
              <a:buClr>
                <a:srgbClr val="055799"/>
              </a:buClr>
              <a:buSzPct val="100000"/>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mn-ea"/>
                <a:cs typeface="+mn-cs"/>
              </a:defRPr>
            </a:lvl9pPr>
          </a:lstStyle>
          <a:p>
            <a:r>
              <a:rPr lang="en-US" sz="2000" b="1" dirty="0">
                <a:solidFill>
                  <a:schemeClr val="tx2"/>
                </a:solidFill>
              </a:rPr>
              <a:t>Protect Yourself and Employees:</a:t>
            </a:r>
          </a:p>
          <a:p>
            <a:pPr marL="377190" indent="-285750">
              <a:spcBef>
                <a:spcPts val="300"/>
              </a:spcBef>
              <a:spcAft>
                <a:spcPts val="0"/>
              </a:spcAft>
              <a:buFont typeface="Wingdings" panose="05000000000000000000" pitchFamily="2" charset="2"/>
              <a:buChar char="Ø"/>
            </a:pPr>
            <a:r>
              <a:rPr lang="en-US" sz="1800" dirty="0"/>
              <a:t>Apparel – (protective, industrial, fire-resistant, and chemical)</a:t>
            </a:r>
          </a:p>
          <a:p>
            <a:pPr marL="377190" indent="-285750">
              <a:spcBef>
                <a:spcPts val="300"/>
              </a:spcBef>
              <a:spcAft>
                <a:spcPts val="0"/>
              </a:spcAft>
              <a:buFont typeface="Wingdings" panose="05000000000000000000" pitchFamily="2" charset="2"/>
              <a:buChar char="Ø"/>
            </a:pPr>
            <a:r>
              <a:rPr lang="en-US" sz="1800" dirty="0"/>
              <a:t>Eye &amp; Face Protection (glasses, goggles, face shields, and masks)</a:t>
            </a:r>
          </a:p>
          <a:p>
            <a:pPr marL="377190" indent="-285750">
              <a:spcBef>
                <a:spcPts val="300"/>
              </a:spcBef>
              <a:spcAft>
                <a:spcPts val="0"/>
              </a:spcAft>
              <a:buFont typeface="Wingdings" panose="05000000000000000000" pitchFamily="2" charset="2"/>
              <a:buChar char="Ø"/>
            </a:pPr>
            <a:r>
              <a:rPr lang="en-US" sz="1800" dirty="0"/>
              <a:t>Fall Protection</a:t>
            </a:r>
          </a:p>
          <a:p>
            <a:pPr marL="377190" indent="-285750">
              <a:spcBef>
                <a:spcPts val="300"/>
              </a:spcBef>
              <a:spcAft>
                <a:spcPts val="0"/>
              </a:spcAft>
              <a:buFont typeface="Wingdings" panose="05000000000000000000" pitchFamily="2" charset="2"/>
              <a:buChar char="Ø"/>
            </a:pPr>
            <a:r>
              <a:rPr lang="en-US" sz="1800" dirty="0"/>
              <a:t>First Aid</a:t>
            </a:r>
          </a:p>
          <a:p>
            <a:pPr marL="377190" indent="-285750">
              <a:spcBef>
                <a:spcPts val="300"/>
              </a:spcBef>
              <a:spcAft>
                <a:spcPts val="0"/>
              </a:spcAft>
              <a:buFont typeface="Wingdings" panose="05000000000000000000" pitchFamily="2" charset="2"/>
              <a:buChar char="Ø"/>
            </a:pPr>
            <a:r>
              <a:rPr lang="en-US" sz="1800" dirty="0"/>
              <a:t>Foot Protection</a:t>
            </a:r>
          </a:p>
          <a:p>
            <a:pPr marL="377190" indent="-285750">
              <a:spcBef>
                <a:spcPts val="300"/>
              </a:spcBef>
              <a:spcAft>
                <a:spcPts val="0"/>
              </a:spcAft>
              <a:buFont typeface="Wingdings" panose="05000000000000000000" pitchFamily="2" charset="2"/>
              <a:buChar char="Ø"/>
            </a:pPr>
            <a:r>
              <a:rPr lang="en-US" sz="1800" dirty="0"/>
              <a:t>Gas Detection and Monitoring</a:t>
            </a:r>
          </a:p>
          <a:p>
            <a:pPr marL="377190" indent="-285750">
              <a:spcBef>
                <a:spcPts val="300"/>
              </a:spcBef>
              <a:spcAft>
                <a:spcPts val="0"/>
              </a:spcAft>
              <a:buFont typeface="Wingdings" panose="05000000000000000000" pitchFamily="2" charset="2"/>
              <a:buChar char="Ø"/>
            </a:pPr>
            <a:r>
              <a:rPr lang="en-US" sz="1800" dirty="0"/>
              <a:t>Gloves, Disposable (nitrile, latex, vinyl)</a:t>
            </a:r>
          </a:p>
          <a:p>
            <a:pPr marL="377190" indent="-285750">
              <a:spcBef>
                <a:spcPts val="300"/>
              </a:spcBef>
              <a:spcAft>
                <a:spcPts val="0"/>
              </a:spcAft>
              <a:buFont typeface="Wingdings" panose="05000000000000000000" pitchFamily="2" charset="2"/>
              <a:buChar char="Ø"/>
            </a:pPr>
            <a:r>
              <a:rPr lang="en-US" sz="1800" dirty="0"/>
              <a:t>Gloves, Industrial (cut-resistant, chemical resistant)</a:t>
            </a:r>
          </a:p>
          <a:p>
            <a:pPr marL="377190" indent="-285750">
              <a:spcBef>
                <a:spcPts val="300"/>
              </a:spcBef>
              <a:spcAft>
                <a:spcPts val="0"/>
              </a:spcAft>
              <a:buFont typeface="Wingdings" panose="05000000000000000000" pitchFamily="2" charset="2"/>
              <a:buChar char="Ø"/>
            </a:pPr>
            <a:r>
              <a:rPr lang="en-US" sz="1800" dirty="0"/>
              <a:t>Head Protection</a:t>
            </a:r>
          </a:p>
          <a:p>
            <a:pPr marL="377190" indent="-285750">
              <a:spcBef>
                <a:spcPts val="300"/>
              </a:spcBef>
              <a:spcAft>
                <a:spcPts val="0"/>
              </a:spcAft>
              <a:buFont typeface="Wingdings" panose="05000000000000000000" pitchFamily="2" charset="2"/>
              <a:buChar char="Ø"/>
            </a:pPr>
            <a:r>
              <a:rPr lang="en-US" sz="1800" dirty="0"/>
              <a:t>Hearing Protection</a:t>
            </a:r>
          </a:p>
          <a:p>
            <a:pPr marL="377190" indent="-285750">
              <a:spcBef>
                <a:spcPts val="300"/>
              </a:spcBef>
              <a:spcAft>
                <a:spcPts val="0"/>
              </a:spcAft>
              <a:buFont typeface="Wingdings" panose="05000000000000000000" pitchFamily="2" charset="2"/>
              <a:buChar char="Ø"/>
            </a:pPr>
            <a:r>
              <a:rPr lang="en-US" sz="1800" dirty="0"/>
              <a:t>Radiation Protection</a:t>
            </a:r>
          </a:p>
          <a:p>
            <a:pPr marL="377190" indent="-285750">
              <a:spcBef>
                <a:spcPts val="300"/>
              </a:spcBef>
              <a:spcAft>
                <a:spcPts val="0"/>
              </a:spcAft>
              <a:buFont typeface="Wingdings" panose="05000000000000000000" pitchFamily="2" charset="2"/>
              <a:buChar char="Ø"/>
            </a:pPr>
            <a:r>
              <a:rPr lang="en-US" sz="1800" dirty="0"/>
              <a:t>Respiratory Protection (disposable, reusable, and PAPR)</a:t>
            </a:r>
          </a:p>
        </p:txBody>
      </p:sp>
      <p:sp>
        <p:nvSpPr>
          <p:cNvPr id="7" name="Title 3">
            <a:extLst>
              <a:ext uri="{FF2B5EF4-FFF2-40B4-BE49-F238E27FC236}">
                <a16:creationId xmlns:a16="http://schemas.microsoft.com/office/drawing/2014/main" id="{D272336C-DA11-4113-85F0-3AA8A03E3BCA}"/>
              </a:ext>
            </a:extLst>
          </p:cNvPr>
          <p:cNvSpPr txBox="1">
            <a:spLocks/>
          </p:cNvSpPr>
          <p:nvPr/>
        </p:nvSpPr>
        <p:spPr>
          <a:xfrm>
            <a:off x="228598" y="0"/>
            <a:ext cx="11506202" cy="786384"/>
          </a:xfrm>
          <a:prstGeom prst="rect">
            <a:avLst/>
          </a:prstGeom>
        </p:spPr>
        <p:txBody>
          <a:bodyPr vert="horz" lIns="91440" tIns="91440" rIns="91440" bIns="91440" rtlCol="0" anchor="ctr">
            <a:noAutofit/>
          </a:bodyPr>
          <a:lstStyle>
            <a:lvl1pPr algn="l" defTabSz="914400" rtl="0" eaLnBrk="1" latinLnBrk="0" hangingPunct="1">
              <a:lnSpc>
                <a:spcPct val="80000"/>
              </a:lnSpc>
              <a:spcBef>
                <a:spcPct val="0"/>
              </a:spcBef>
              <a:buNone/>
              <a:defRPr sz="3200" kern="1200" baseline="0">
                <a:solidFill>
                  <a:schemeClr val="tx1"/>
                </a:solidFill>
                <a:latin typeface="+mj-lt"/>
                <a:ea typeface="+mj-ea"/>
                <a:cs typeface="+mj-cs"/>
              </a:defRPr>
            </a:lvl1pPr>
          </a:lstStyle>
          <a:p>
            <a:r>
              <a:rPr lang="en-US" b="1" dirty="0"/>
              <a:t>Safety and Industrial Focus: Product Offering Awareness</a:t>
            </a:r>
          </a:p>
        </p:txBody>
      </p:sp>
      <p:sp>
        <p:nvSpPr>
          <p:cNvPr id="10" name="Content Placeholder 1">
            <a:extLst>
              <a:ext uri="{FF2B5EF4-FFF2-40B4-BE49-F238E27FC236}">
                <a16:creationId xmlns:a16="http://schemas.microsoft.com/office/drawing/2014/main" id="{BB2019B5-4759-483C-A896-0D642681CF49}"/>
              </a:ext>
            </a:extLst>
          </p:cNvPr>
          <p:cNvSpPr txBox="1">
            <a:spLocks/>
          </p:cNvSpPr>
          <p:nvPr/>
        </p:nvSpPr>
        <p:spPr>
          <a:xfrm>
            <a:off x="6477000" y="790448"/>
            <a:ext cx="5562600" cy="5092192"/>
          </a:xfrm>
          <a:prstGeom prst="rect">
            <a:avLst/>
          </a:prstGeom>
        </p:spPr>
        <p:txBody>
          <a:bodyPr vert="horz" lIns="91440" tIns="91440" rIns="91440" bIns="91440" rtlCol="0">
            <a:noAutofit/>
          </a:bodyPr>
          <a:lstStyle>
            <a:lvl1pPr marL="0" indent="0" algn="l" defTabSz="914400" rtl="0" eaLnBrk="1" latinLnBrk="0" hangingPunct="1">
              <a:lnSpc>
                <a:spcPct val="90000"/>
              </a:lnSpc>
              <a:spcBef>
                <a:spcPts val="800"/>
              </a:spcBef>
              <a:spcAft>
                <a:spcPts val="400"/>
              </a:spcAft>
              <a:buClr>
                <a:schemeClr val="accent3"/>
              </a:buClr>
              <a:buSzPct val="80000"/>
              <a:buFont typeface="Averta" panose="00000500000000000000" pitchFamily="2" charset="0"/>
              <a:buNone/>
              <a:defRPr sz="2667" kern="1200">
                <a:solidFill>
                  <a:schemeClr val="tx1"/>
                </a:solidFill>
                <a:latin typeface="+mn-lt"/>
                <a:ea typeface="+mn-ea"/>
                <a:cs typeface="+mn-cs"/>
              </a:defRPr>
            </a:lvl1pPr>
            <a:lvl2pPr marL="231654" indent="-231654" algn="l" defTabSz="914400" rtl="0" eaLnBrk="1" latinLnBrk="0" hangingPunct="1">
              <a:lnSpc>
                <a:spcPct val="90000"/>
              </a:lnSpc>
              <a:spcBef>
                <a:spcPts val="0"/>
              </a:spcBef>
              <a:spcAft>
                <a:spcPts val="400"/>
              </a:spcAft>
              <a:buClr>
                <a:srgbClr val="055799"/>
              </a:buClr>
              <a:buSzPct val="100000"/>
              <a:buFont typeface="Arial" pitchFamily="34" charset="0"/>
              <a:buChar char="•"/>
              <a:defRPr sz="2400" kern="1200">
                <a:solidFill>
                  <a:schemeClr val="tx1"/>
                </a:solidFill>
                <a:latin typeface="+mn-lt"/>
                <a:ea typeface="+mn-ea"/>
                <a:cs typeface="+mn-cs"/>
              </a:defRPr>
            </a:lvl2pPr>
            <a:lvl3pPr marL="493789" indent="-188981" algn="l" defTabSz="914400" rtl="0" eaLnBrk="1" latinLnBrk="0" hangingPunct="1">
              <a:lnSpc>
                <a:spcPct val="90000"/>
              </a:lnSpc>
              <a:spcBef>
                <a:spcPts val="0"/>
              </a:spcBef>
              <a:spcAft>
                <a:spcPts val="400"/>
              </a:spcAft>
              <a:buClr>
                <a:srgbClr val="055799"/>
              </a:buClr>
              <a:buSzPct val="100000"/>
              <a:buFont typeface="Arial" pitchFamily="34" charset="0"/>
              <a:buChar char="•"/>
              <a:defRPr sz="2400" kern="1200">
                <a:solidFill>
                  <a:schemeClr val="tx1"/>
                </a:solidFill>
                <a:latin typeface="+mn-lt"/>
                <a:ea typeface="+mn-ea"/>
                <a:cs typeface="+mn-cs"/>
              </a:defRPr>
            </a:lvl3pPr>
            <a:lvl4pPr marL="762020" indent="-182885" algn="l" defTabSz="914400" rtl="0" eaLnBrk="1" latinLnBrk="0" hangingPunct="1">
              <a:lnSpc>
                <a:spcPct val="90000"/>
              </a:lnSpc>
              <a:spcBef>
                <a:spcPts val="0"/>
              </a:spcBef>
              <a:spcAft>
                <a:spcPts val="400"/>
              </a:spcAft>
              <a:buClr>
                <a:srgbClr val="055799"/>
              </a:buClr>
              <a:buSzPct val="100000"/>
              <a:buFont typeface="Arial" pitchFamily="34" charset="0"/>
              <a:buChar char="•"/>
              <a:defRPr sz="2400" kern="1200">
                <a:solidFill>
                  <a:schemeClr val="tx1"/>
                </a:solidFill>
                <a:latin typeface="+mn-lt"/>
                <a:ea typeface="+mn-ea"/>
                <a:cs typeface="+mn-cs"/>
              </a:defRPr>
            </a:lvl4pPr>
            <a:lvl5pPr marL="1097307" indent="-182885" algn="l" defTabSz="914400" rtl="0" eaLnBrk="1" latinLnBrk="0" hangingPunct="1">
              <a:lnSpc>
                <a:spcPct val="90000"/>
              </a:lnSpc>
              <a:spcBef>
                <a:spcPts val="0"/>
              </a:spcBef>
              <a:spcAft>
                <a:spcPts val="400"/>
              </a:spcAft>
              <a:buClr>
                <a:srgbClr val="055799"/>
              </a:buClr>
              <a:buSzPct val="100000"/>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mn-ea"/>
                <a:cs typeface="+mn-cs"/>
              </a:defRPr>
            </a:lvl9pPr>
          </a:lstStyle>
          <a:p>
            <a:r>
              <a:rPr lang="en-US" sz="2000" b="1" dirty="0">
                <a:solidFill>
                  <a:schemeClr val="tx2"/>
                </a:solidFill>
              </a:rPr>
              <a:t>Protect Your Facility and Product:</a:t>
            </a:r>
          </a:p>
          <a:p>
            <a:pPr marL="377190" indent="-285750">
              <a:spcBef>
                <a:spcPts val="300"/>
              </a:spcBef>
              <a:spcAft>
                <a:spcPts val="0"/>
              </a:spcAft>
              <a:buFont typeface="Wingdings" panose="05000000000000000000" pitchFamily="2" charset="2"/>
              <a:buChar char="Ø"/>
            </a:pPr>
            <a:r>
              <a:rPr lang="en-US" sz="1800" dirty="0"/>
              <a:t>Ergonomics and Matting</a:t>
            </a:r>
          </a:p>
          <a:p>
            <a:pPr marL="377190" indent="-285750">
              <a:spcBef>
                <a:spcPts val="300"/>
              </a:spcBef>
              <a:spcAft>
                <a:spcPts val="0"/>
              </a:spcAft>
              <a:buFont typeface="Wingdings" panose="05000000000000000000" pitchFamily="2" charset="2"/>
              <a:buChar char="Ø"/>
            </a:pPr>
            <a:r>
              <a:rPr lang="en-US" sz="1800" dirty="0"/>
              <a:t>Lockout/Tagout</a:t>
            </a:r>
          </a:p>
          <a:p>
            <a:pPr marL="377190" indent="-285750">
              <a:spcBef>
                <a:spcPts val="300"/>
              </a:spcBef>
              <a:spcAft>
                <a:spcPts val="0"/>
              </a:spcAft>
              <a:buFont typeface="Wingdings" panose="05000000000000000000" pitchFamily="2" charset="2"/>
              <a:buChar char="Ø"/>
            </a:pPr>
            <a:r>
              <a:rPr lang="en-US" sz="1800" dirty="0"/>
              <a:t>Material Handling and Storage</a:t>
            </a:r>
          </a:p>
          <a:p>
            <a:pPr marL="377190" indent="-285750">
              <a:spcBef>
                <a:spcPts val="300"/>
              </a:spcBef>
              <a:spcAft>
                <a:spcPts val="0"/>
              </a:spcAft>
              <a:buFont typeface="Wingdings" panose="05000000000000000000" pitchFamily="2" charset="2"/>
              <a:buChar char="Ø"/>
            </a:pPr>
            <a:r>
              <a:rPr lang="en-US" sz="1800" dirty="0"/>
              <a:t>Safety Cabinets and Cans</a:t>
            </a:r>
          </a:p>
          <a:p>
            <a:pPr marL="377190" indent="-285750">
              <a:spcBef>
                <a:spcPts val="300"/>
              </a:spcBef>
              <a:spcAft>
                <a:spcPts val="0"/>
              </a:spcAft>
              <a:buFont typeface="Wingdings" panose="05000000000000000000" pitchFamily="2" charset="2"/>
              <a:buChar char="Ø"/>
            </a:pPr>
            <a:r>
              <a:rPr lang="en-US" sz="1800" dirty="0"/>
              <a:t>Safety Signs</a:t>
            </a:r>
          </a:p>
          <a:p>
            <a:pPr marL="377190" indent="-285750">
              <a:spcBef>
                <a:spcPts val="300"/>
              </a:spcBef>
              <a:spcAft>
                <a:spcPts val="0"/>
              </a:spcAft>
              <a:buFont typeface="Wingdings" panose="05000000000000000000" pitchFamily="2" charset="2"/>
              <a:buChar char="Ø"/>
            </a:pPr>
            <a:r>
              <a:rPr lang="en-US" sz="1800" dirty="0"/>
              <a:t>Spill Control Products and Kits</a:t>
            </a:r>
          </a:p>
          <a:p>
            <a:pPr marL="377190" indent="-285750">
              <a:spcBef>
                <a:spcPts val="300"/>
              </a:spcBef>
              <a:spcAft>
                <a:spcPts val="0"/>
              </a:spcAft>
              <a:buFont typeface="Wingdings" panose="05000000000000000000" pitchFamily="2" charset="2"/>
              <a:buChar char="Ø"/>
            </a:pPr>
            <a:r>
              <a:rPr lang="en-US" sz="1800" dirty="0"/>
              <a:t>Waste Disposal</a:t>
            </a:r>
          </a:p>
          <a:p>
            <a:pPr marL="91440">
              <a:spcBef>
                <a:spcPts val="300"/>
              </a:spcBef>
              <a:spcAft>
                <a:spcPts val="0"/>
              </a:spcAft>
            </a:pPr>
            <a:endParaRPr lang="en-US" sz="1800" dirty="0"/>
          </a:p>
          <a:p>
            <a:r>
              <a:rPr lang="en-US" sz="2000" b="1" dirty="0">
                <a:solidFill>
                  <a:schemeClr val="tx2"/>
                </a:solidFill>
              </a:rPr>
              <a:t>Other Services:</a:t>
            </a:r>
          </a:p>
          <a:p>
            <a:pPr marL="377190" indent="-285750">
              <a:spcBef>
                <a:spcPts val="300"/>
              </a:spcBef>
              <a:spcAft>
                <a:spcPts val="0"/>
              </a:spcAft>
              <a:buFont typeface="Wingdings" panose="05000000000000000000" pitchFamily="2" charset="2"/>
              <a:buChar char="Ø"/>
            </a:pPr>
            <a:r>
              <a:rPr lang="en-US" sz="1800" dirty="0"/>
              <a:t>Prescription Eyewear Programs</a:t>
            </a:r>
          </a:p>
          <a:p>
            <a:pPr marL="377190" indent="-285750">
              <a:spcBef>
                <a:spcPts val="300"/>
              </a:spcBef>
              <a:spcAft>
                <a:spcPts val="0"/>
              </a:spcAft>
              <a:buFont typeface="Wingdings" panose="05000000000000000000" pitchFamily="2" charset="2"/>
              <a:buChar char="Ø"/>
            </a:pPr>
            <a:r>
              <a:rPr lang="en-US" sz="1800" dirty="0"/>
              <a:t>Recycling &amp; Waste Programs</a:t>
            </a:r>
          </a:p>
          <a:p>
            <a:pPr marL="377190" indent="-285750">
              <a:spcBef>
                <a:spcPts val="300"/>
              </a:spcBef>
              <a:spcAft>
                <a:spcPts val="0"/>
              </a:spcAft>
              <a:buFont typeface="Wingdings" panose="05000000000000000000" pitchFamily="2" charset="2"/>
              <a:buChar char="Ø"/>
            </a:pPr>
            <a:r>
              <a:rPr lang="en-US" sz="1800" dirty="0"/>
              <a:t>Industrial Supplies / MRO</a:t>
            </a:r>
          </a:p>
          <a:p>
            <a:pPr marL="377190" indent="-285750">
              <a:spcBef>
                <a:spcPts val="300"/>
              </a:spcBef>
              <a:spcAft>
                <a:spcPts val="0"/>
              </a:spcAft>
              <a:buFont typeface="Wingdings" panose="05000000000000000000" pitchFamily="2" charset="2"/>
              <a:buChar char="Ø"/>
            </a:pPr>
            <a:r>
              <a:rPr lang="en-US" sz="1800" dirty="0"/>
              <a:t>Office Supplies</a:t>
            </a:r>
          </a:p>
          <a:p>
            <a:pPr marL="377190" indent="-285750">
              <a:spcBef>
                <a:spcPts val="300"/>
              </a:spcBef>
              <a:spcAft>
                <a:spcPts val="0"/>
              </a:spcAft>
              <a:buFont typeface="Wingdings" panose="05000000000000000000" pitchFamily="2" charset="2"/>
              <a:buChar char="Ø"/>
            </a:pPr>
            <a:r>
              <a:rPr lang="en-US" sz="1800" dirty="0"/>
              <a:t>Supplier Services – Safety Consultations/Audits </a:t>
            </a:r>
          </a:p>
          <a:p>
            <a:pPr marL="377190" indent="-285750">
              <a:spcBef>
                <a:spcPts val="300"/>
              </a:spcBef>
              <a:spcAft>
                <a:spcPts val="0"/>
              </a:spcAft>
              <a:buFont typeface="Wingdings" panose="05000000000000000000" pitchFamily="2" charset="2"/>
              <a:buChar char="Ø"/>
            </a:pPr>
            <a:endParaRPr lang="en-US" sz="1800" dirty="0"/>
          </a:p>
          <a:p>
            <a:pPr marL="91440">
              <a:spcBef>
                <a:spcPts val="300"/>
              </a:spcBef>
              <a:spcAft>
                <a:spcPts val="0"/>
              </a:spcAft>
            </a:pPr>
            <a:endParaRPr lang="en-US" sz="1800" dirty="0"/>
          </a:p>
        </p:txBody>
      </p:sp>
    </p:spTree>
    <p:extLst>
      <p:ext uri="{BB962C8B-B14F-4D97-AF65-F5344CB8AC3E}">
        <p14:creationId xmlns:p14="http://schemas.microsoft.com/office/powerpoint/2010/main" val="98794913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6D216A9-56D8-4D92-8C9D-B8CC4F0D5F34}"/>
              </a:ext>
            </a:extLst>
          </p:cNvPr>
          <p:cNvGrpSpPr/>
          <p:nvPr/>
        </p:nvGrpSpPr>
        <p:grpSpPr>
          <a:xfrm>
            <a:off x="121678" y="945603"/>
            <a:ext cx="11917922" cy="369332"/>
            <a:chOff x="4876799" y="1263149"/>
            <a:chExt cx="7002654" cy="369332"/>
          </a:xfrm>
        </p:grpSpPr>
        <p:pic>
          <p:nvPicPr>
            <p:cNvPr id="19" name="Picture 18">
              <a:extLst>
                <a:ext uri="{FF2B5EF4-FFF2-40B4-BE49-F238E27FC236}">
                  <a16:creationId xmlns:a16="http://schemas.microsoft.com/office/drawing/2014/main" id="{0EAE6017-8E87-4C97-90D8-A6A834DBEA94}"/>
                </a:ext>
              </a:extLst>
            </p:cNvPr>
            <p:cNvPicPr>
              <a:picLocks noChangeAspect="1"/>
            </p:cNvPicPr>
            <p:nvPr/>
          </p:nvPicPr>
          <p:blipFill>
            <a:blip r:embed="rId3"/>
            <a:stretch>
              <a:fillRect/>
            </a:stretch>
          </p:blipFill>
          <p:spPr>
            <a:xfrm>
              <a:off x="4876800" y="1271016"/>
              <a:ext cx="7002653" cy="353599"/>
            </a:xfrm>
            <a:prstGeom prst="rect">
              <a:avLst/>
            </a:prstGeom>
          </p:spPr>
        </p:pic>
        <p:sp>
          <p:nvSpPr>
            <p:cNvPr id="22" name="TextBox 21">
              <a:extLst>
                <a:ext uri="{FF2B5EF4-FFF2-40B4-BE49-F238E27FC236}">
                  <a16:creationId xmlns:a16="http://schemas.microsoft.com/office/drawing/2014/main" id="{3D63D61D-9471-4089-B087-5B5AF44AB88F}"/>
                </a:ext>
              </a:extLst>
            </p:cNvPr>
            <p:cNvSpPr txBox="1"/>
            <p:nvPr/>
          </p:nvSpPr>
          <p:spPr>
            <a:xfrm>
              <a:off x="4876799" y="1263149"/>
              <a:ext cx="7002653" cy="369332"/>
            </a:xfrm>
            <a:prstGeom prst="rect">
              <a:avLst/>
            </a:prstGeom>
            <a:noFill/>
          </p:spPr>
          <p:txBody>
            <a:bodyPr wrap="square" rtlCol="0">
              <a:spAutoFit/>
            </a:bodyPr>
            <a:lstStyle/>
            <a:p>
              <a:pPr algn="ctr"/>
              <a:endParaRPr lang="en-US" b="1" dirty="0"/>
            </a:p>
          </p:txBody>
        </p:sp>
      </p:grpSp>
      <p:sp>
        <p:nvSpPr>
          <p:cNvPr id="6" name="Title 5">
            <a:extLst>
              <a:ext uri="{FF2B5EF4-FFF2-40B4-BE49-F238E27FC236}">
                <a16:creationId xmlns:a16="http://schemas.microsoft.com/office/drawing/2014/main" id="{DD432362-2711-784C-BBBF-C926B9DA0E26}"/>
              </a:ext>
            </a:extLst>
          </p:cNvPr>
          <p:cNvSpPr>
            <a:spLocks noGrp="1"/>
          </p:cNvSpPr>
          <p:nvPr>
            <p:ph type="title"/>
          </p:nvPr>
        </p:nvSpPr>
        <p:spPr>
          <a:xfrm>
            <a:off x="511341" y="356616"/>
            <a:ext cx="10185012" cy="581121"/>
          </a:xfrm>
        </p:spPr>
        <p:txBody>
          <a:bodyPr/>
          <a:lstStyle/>
          <a:p>
            <a:r>
              <a:rPr lang="en-US" dirty="0"/>
              <a:t>New and Unique Solutions:</a:t>
            </a:r>
          </a:p>
        </p:txBody>
      </p:sp>
      <p:sp>
        <p:nvSpPr>
          <p:cNvPr id="4" name="TextBox 3">
            <a:extLst>
              <a:ext uri="{FF2B5EF4-FFF2-40B4-BE49-F238E27FC236}">
                <a16:creationId xmlns:a16="http://schemas.microsoft.com/office/drawing/2014/main" id="{329998D0-7EA2-D2DF-D3DD-9CD063A19FB9}"/>
              </a:ext>
            </a:extLst>
          </p:cNvPr>
          <p:cNvSpPr txBox="1"/>
          <p:nvPr/>
        </p:nvSpPr>
        <p:spPr>
          <a:xfrm>
            <a:off x="1143000" y="1676400"/>
            <a:ext cx="11429997" cy="4524315"/>
          </a:xfrm>
          <a:prstGeom prst="rect">
            <a:avLst/>
          </a:prstGeom>
          <a:noFill/>
        </p:spPr>
        <p:txBody>
          <a:bodyPr wrap="square" rtlCol="0">
            <a:spAutoFit/>
          </a:bodyPr>
          <a:lstStyle/>
          <a:p>
            <a:pPr marL="285750" indent="-285750">
              <a:buFont typeface="Arial" panose="020B0604020202020204" pitchFamily="34" charset="0"/>
              <a:buChar char="•"/>
            </a:pPr>
            <a:r>
              <a:rPr lang="en-US" dirty="0"/>
              <a:t>Recycling Services and Waste Disposal</a:t>
            </a:r>
          </a:p>
          <a:p>
            <a:pPr marL="742950" lvl="1" indent="-285750">
              <a:buFont typeface="Arial" panose="020B0604020202020204" pitchFamily="34" charset="0"/>
              <a:buChar char="•"/>
            </a:pPr>
            <a:r>
              <a:rPr lang="en-US" dirty="0"/>
              <a:t>General/Mixed Personal Protective Equipment (PPE)</a:t>
            </a:r>
          </a:p>
          <a:p>
            <a:pPr marL="742950" lvl="1" indent="-285750">
              <a:buFont typeface="Arial" panose="020B0604020202020204" pitchFamily="34" charset="0"/>
              <a:buChar char="•"/>
            </a:pPr>
            <a:r>
              <a:rPr lang="en-US" dirty="0"/>
              <a:t>Synthetic Wipers – Saturated and Dry</a:t>
            </a:r>
          </a:p>
          <a:p>
            <a:pPr marL="742950" lvl="1" indent="-285750">
              <a:buFont typeface="Arial" panose="020B0604020202020204" pitchFamily="34" charset="0"/>
              <a:buChar char="•"/>
            </a:pPr>
            <a:r>
              <a:rPr lang="en-US" dirty="0"/>
              <a:t>Garments, Gloves, or Glasses dedicated programs</a:t>
            </a:r>
          </a:p>
          <a:p>
            <a:pPr marL="742950" lvl="1" indent="-285750">
              <a:buFont typeface="Arial" panose="020B0604020202020204" pitchFamily="34" charset="0"/>
              <a:buChar char="•"/>
            </a:pPr>
            <a:r>
              <a:rPr lang="en-US" dirty="0"/>
              <a:t>Battery and Lightbulb</a:t>
            </a:r>
          </a:p>
          <a:p>
            <a:pPr marL="742950" lvl="1" indent="-285750">
              <a:buFont typeface="Arial" panose="020B0604020202020204" pitchFamily="34" charset="0"/>
              <a:buChar char="•"/>
            </a:pPr>
            <a:r>
              <a:rPr lang="en-US" dirty="0"/>
              <a:t>Aerosol</a:t>
            </a:r>
          </a:p>
          <a:p>
            <a:pPr marL="742950" lvl="1" indent="-285750">
              <a:buFont typeface="Arial" panose="020B0604020202020204" pitchFamily="34" charset="0"/>
              <a:buChar char="•"/>
            </a:pPr>
            <a:r>
              <a:rPr lang="en-US" dirty="0"/>
              <a:t>Waste-to-Energy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Sustainable Solutions</a:t>
            </a:r>
          </a:p>
          <a:p>
            <a:pPr marL="742950" lvl="1" indent="-285750">
              <a:buFont typeface="Arial" panose="020B0604020202020204" pitchFamily="34" charset="0"/>
              <a:buChar char="•"/>
            </a:pPr>
            <a:r>
              <a:rPr lang="en-US" dirty="0"/>
              <a:t>Industrial and Safety Supplies produced from Recycled Content</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Full line of proprietary branded glove and gowning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65973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95">
            <a:extLst>
              <a:ext uri="{FF2B5EF4-FFF2-40B4-BE49-F238E27FC236}">
                <a16:creationId xmlns:a16="http://schemas.microsoft.com/office/drawing/2014/main" id="{52EE91A2-B22F-48E7-B2A3-98A46FEB57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4301" y="4731464"/>
            <a:ext cx="2445501" cy="730253"/>
          </a:xfrm>
          <a:prstGeom prst="rect">
            <a:avLst/>
          </a:prstGeom>
        </p:spPr>
      </p:pic>
      <p:pic>
        <p:nvPicPr>
          <p:cNvPr id="97" name="Picture 76" descr="Image result for dupont hi res logo">
            <a:extLst>
              <a:ext uri="{FF2B5EF4-FFF2-40B4-BE49-F238E27FC236}">
                <a16:creationId xmlns:a16="http://schemas.microsoft.com/office/drawing/2014/main" id="{CF4E7345-39B3-4FC0-AFF8-68A8555DB043}"/>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l="13855" t="29403" r="17840" b="29342"/>
          <a:stretch/>
        </p:blipFill>
        <p:spPr bwMode="auto">
          <a:xfrm>
            <a:off x="7308026" y="1134625"/>
            <a:ext cx="1964367" cy="88985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2" descr="Image result for kimberly clark logo">
            <a:extLst>
              <a:ext uri="{FF2B5EF4-FFF2-40B4-BE49-F238E27FC236}">
                <a16:creationId xmlns:a16="http://schemas.microsoft.com/office/drawing/2014/main" id="{44726A6A-96DD-48AA-AE5F-6929D17438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144" y="2545954"/>
            <a:ext cx="2964042" cy="384399"/>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10" descr="Brady When Performance Matters Most Logo">
            <a:extLst>
              <a:ext uri="{FF2B5EF4-FFF2-40B4-BE49-F238E27FC236}">
                <a16:creationId xmlns:a16="http://schemas.microsoft.com/office/drawing/2014/main" id="{C86DDC2B-1605-4A31-888C-2732FECD42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86452" y="755969"/>
            <a:ext cx="1357418" cy="353496"/>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6" descr="Image result for new pig logo">
            <a:extLst>
              <a:ext uri="{FF2B5EF4-FFF2-40B4-BE49-F238E27FC236}">
                <a16:creationId xmlns:a16="http://schemas.microsoft.com/office/drawing/2014/main" id="{20F8BAA6-1973-4E8C-9F7D-47B31C125F49}"/>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53454" y="2947451"/>
            <a:ext cx="1843598" cy="1331078"/>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56" descr="Image result for microflex hi res logo">
            <a:extLst>
              <a:ext uri="{FF2B5EF4-FFF2-40B4-BE49-F238E27FC236}">
                <a16:creationId xmlns:a16="http://schemas.microsoft.com/office/drawing/2014/main" id="{C0A43931-EEC4-4D15-8E73-5B627E96923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37232" y="2478785"/>
            <a:ext cx="2141754" cy="601271"/>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2" descr="Wells Lamont Retail">
            <a:extLst>
              <a:ext uri="{FF2B5EF4-FFF2-40B4-BE49-F238E27FC236}">
                <a16:creationId xmlns:a16="http://schemas.microsoft.com/office/drawing/2014/main" id="{326B2384-61B2-49BE-AD51-276DC476B82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16150"/>
          <a:stretch/>
        </p:blipFill>
        <p:spPr bwMode="auto">
          <a:xfrm>
            <a:off x="6469524" y="4801300"/>
            <a:ext cx="1761080" cy="677527"/>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 descr="Image result for sw safety hi res logo">
            <a:extLst>
              <a:ext uri="{FF2B5EF4-FFF2-40B4-BE49-F238E27FC236}">
                <a16:creationId xmlns:a16="http://schemas.microsoft.com/office/drawing/2014/main" id="{D50D9CEA-F91B-4DA7-ABF6-51D0CFED93B6}"/>
              </a:ext>
            </a:extLst>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6167" y="3864204"/>
            <a:ext cx="1153627" cy="101492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03" descr="Image result for ansell hi res logo">
            <a:extLst>
              <a:ext uri="{FF2B5EF4-FFF2-40B4-BE49-F238E27FC236}">
                <a16:creationId xmlns:a16="http://schemas.microsoft.com/office/drawing/2014/main" id="{7659603A-9C1F-4710-A5DF-39B7BD83749D}"/>
              </a:ext>
            </a:extLst>
          </p:cNvPr>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823" y="200265"/>
            <a:ext cx="2005842" cy="1551444"/>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4" descr="http://solutions.3m.com/3MContentRetrievalAPI/BlobServlet?lmd=1332510970000&amp;locale=en_US&amp;assetType=MMM_Image&amp;assetId=1114312390662&amp;blobAttribute=ImageFile">
            <a:extLst>
              <a:ext uri="{FF2B5EF4-FFF2-40B4-BE49-F238E27FC236}">
                <a16:creationId xmlns:a16="http://schemas.microsoft.com/office/drawing/2014/main" id="{37083ACD-6C13-4F9D-B6A4-2903C92687F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2838" y="653244"/>
            <a:ext cx="833308" cy="443974"/>
          </a:xfrm>
          <a:prstGeom prst="rect">
            <a:avLst/>
          </a:prstGeom>
          <a:noFill/>
          <a:extLst>
            <a:ext uri="{909E8E84-426E-40DD-AFC4-6F175D3DCCD1}">
              <a14:hiddenFill xmlns:a14="http://schemas.microsoft.com/office/drawing/2010/main">
                <a:solidFill>
                  <a:srgbClr val="FFFFFF"/>
                </a:solidFill>
              </a14:hiddenFill>
            </a:ext>
          </a:extLst>
        </p:spPr>
      </p:pic>
      <p:grpSp>
        <p:nvGrpSpPr>
          <p:cNvPr id="106" name="Group 105">
            <a:extLst>
              <a:ext uri="{FF2B5EF4-FFF2-40B4-BE49-F238E27FC236}">
                <a16:creationId xmlns:a16="http://schemas.microsoft.com/office/drawing/2014/main" id="{B6B9DF73-9B0C-4276-9B69-8EBDA1FEB044}"/>
              </a:ext>
            </a:extLst>
          </p:cNvPr>
          <p:cNvGrpSpPr/>
          <p:nvPr/>
        </p:nvGrpSpPr>
        <p:grpSpPr>
          <a:xfrm>
            <a:off x="2758103" y="655221"/>
            <a:ext cx="1387820" cy="499495"/>
            <a:chOff x="3070033" y="4208782"/>
            <a:chExt cx="1588033" cy="514478"/>
          </a:xfrm>
        </p:grpSpPr>
        <p:pic>
          <p:nvPicPr>
            <p:cNvPr id="107" name="Picture 94" descr="Image result for aurelia gloves logo">
              <a:extLst>
                <a:ext uri="{FF2B5EF4-FFF2-40B4-BE49-F238E27FC236}">
                  <a16:creationId xmlns:a16="http://schemas.microsoft.com/office/drawing/2014/main" id="{81A133AF-5E59-4322-86ED-98C15CE150D3}"/>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49143"/>
            <a:stretch/>
          </p:blipFill>
          <p:spPr bwMode="auto">
            <a:xfrm>
              <a:off x="3070033" y="4208782"/>
              <a:ext cx="1588033" cy="433888"/>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07">
              <a:extLst>
                <a:ext uri="{FF2B5EF4-FFF2-40B4-BE49-F238E27FC236}">
                  <a16:creationId xmlns:a16="http://schemas.microsoft.com/office/drawing/2014/main" id="{9B949FF0-266D-45BE-BCC3-E1ECE9F5A9D4}"/>
                </a:ext>
              </a:extLst>
            </p:cNvPr>
            <p:cNvPicPr>
              <a:picLocks noChangeAspect="1"/>
            </p:cNvPicPr>
            <p:nvPr/>
          </p:nvPicPr>
          <p:blipFill>
            <a:blip r:embed="rId15"/>
            <a:stretch>
              <a:fillRect/>
            </a:stretch>
          </p:blipFill>
          <p:spPr>
            <a:xfrm>
              <a:off x="3070033" y="4570810"/>
              <a:ext cx="1588033" cy="152450"/>
            </a:xfrm>
            <a:prstGeom prst="rect">
              <a:avLst/>
            </a:prstGeom>
          </p:spPr>
        </p:pic>
      </p:grpSp>
      <p:pic>
        <p:nvPicPr>
          <p:cNvPr id="109" name="Picture 68" descr="Image result for cardinal health logo">
            <a:extLst>
              <a:ext uri="{FF2B5EF4-FFF2-40B4-BE49-F238E27FC236}">
                <a16:creationId xmlns:a16="http://schemas.microsoft.com/office/drawing/2014/main" id="{FADA3764-6D29-4B15-87D1-6EB75F05D31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8969" y="1223295"/>
            <a:ext cx="1899074" cy="694349"/>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38" descr="Image result for bullard logo">
            <a:extLst>
              <a:ext uri="{FF2B5EF4-FFF2-40B4-BE49-F238E27FC236}">
                <a16:creationId xmlns:a16="http://schemas.microsoft.com/office/drawing/2014/main" id="{681DFC2C-3EEF-49D0-968B-46A3F67D294F}"/>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194659" y="724775"/>
            <a:ext cx="1826900" cy="401918"/>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104" descr="Image result for bausch and lomb logo">
            <a:extLst>
              <a:ext uri="{FF2B5EF4-FFF2-40B4-BE49-F238E27FC236}">
                <a16:creationId xmlns:a16="http://schemas.microsoft.com/office/drawing/2014/main" id="{40730456-1307-4615-9C56-A4D40BD54589}"/>
              </a:ext>
            </a:extLst>
          </p:cNvPr>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22584" y="187931"/>
            <a:ext cx="1781104" cy="1335829"/>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6" descr="Image result for draeger safety logo">
            <a:extLst>
              <a:ext uri="{FF2B5EF4-FFF2-40B4-BE49-F238E27FC236}">
                <a16:creationId xmlns:a16="http://schemas.microsoft.com/office/drawing/2014/main" id="{7025AF97-F514-4E1B-9662-7E10EC8A6B60}"/>
              </a:ext>
            </a:extLst>
          </p:cNvPr>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97451" y="1180451"/>
            <a:ext cx="1694581" cy="841115"/>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114" descr="Image result for defibtech logo">
            <a:extLst>
              <a:ext uri="{FF2B5EF4-FFF2-40B4-BE49-F238E27FC236}">
                <a16:creationId xmlns:a16="http://schemas.microsoft.com/office/drawing/2014/main" id="{06ABB60B-866A-4EB8-974D-D98A34FD5E86}"/>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099533" y="1312971"/>
            <a:ext cx="2348677" cy="574735"/>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20" descr="Image result for dbi sala logo">
            <a:extLst>
              <a:ext uri="{FF2B5EF4-FFF2-40B4-BE49-F238E27FC236}">
                <a16:creationId xmlns:a16="http://schemas.microsoft.com/office/drawing/2014/main" id="{913E1491-5EB6-49E9-8A60-2B46AE2C994B}"/>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672519" y="1234808"/>
            <a:ext cx="1316138" cy="707788"/>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16" descr="Image result for ergomat hi res logo">
            <a:extLst>
              <a:ext uri="{FF2B5EF4-FFF2-40B4-BE49-F238E27FC236}">
                <a16:creationId xmlns:a16="http://schemas.microsoft.com/office/drawing/2014/main" id="{46203C4C-6184-4C88-9E2D-B2EAE5078416}"/>
              </a:ext>
            </a:extLst>
          </p:cNvPr>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t="34750" b="34007"/>
          <a:stretch/>
        </p:blipFill>
        <p:spPr bwMode="auto">
          <a:xfrm>
            <a:off x="132838" y="1913580"/>
            <a:ext cx="1968947" cy="615160"/>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110" descr="Image result for eagle manufacturing logo">
            <a:extLst>
              <a:ext uri="{FF2B5EF4-FFF2-40B4-BE49-F238E27FC236}">
                <a16:creationId xmlns:a16="http://schemas.microsoft.com/office/drawing/2014/main" id="{09EE8563-E403-4626-A768-32A9077539F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319105" y="1319594"/>
            <a:ext cx="1218265" cy="579778"/>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Image result for encon safety hi res logo">
            <a:extLst>
              <a:ext uri="{FF2B5EF4-FFF2-40B4-BE49-F238E27FC236}">
                <a16:creationId xmlns:a16="http://schemas.microsoft.com/office/drawing/2014/main" id="{7441BF60-AF83-4EBF-9C1E-7E8FBCDD7E46}"/>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0739410" y="1333188"/>
            <a:ext cx="1416337" cy="47456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22" descr="Image result for kidde logo">
            <a:extLst>
              <a:ext uri="{FF2B5EF4-FFF2-40B4-BE49-F238E27FC236}">
                <a16:creationId xmlns:a16="http://schemas.microsoft.com/office/drawing/2014/main" id="{4B83692F-0607-4881-AA87-C468EF316DC9}"/>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0767054" y="1848670"/>
            <a:ext cx="1424946" cy="598644"/>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60" descr="Image result for magid glove logo">
            <a:extLst>
              <a:ext uri="{FF2B5EF4-FFF2-40B4-BE49-F238E27FC236}">
                <a16:creationId xmlns:a16="http://schemas.microsoft.com/office/drawing/2014/main" id="{186D7507-5D5A-4E82-A05E-8D82665CED52}"/>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096469" y="2437139"/>
            <a:ext cx="1395460" cy="845734"/>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64" descr="Image result for mapa logo">
            <a:extLst>
              <a:ext uri="{FF2B5EF4-FFF2-40B4-BE49-F238E27FC236}">
                <a16:creationId xmlns:a16="http://schemas.microsoft.com/office/drawing/2014/main" id="{1EE46277-04E8-483D-B3EB-8CCF1469F28E}"/>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494544" y="2560422"/>
            <a:ext cx="1550981" cy="504068"/>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4" descr="http://cdn2.hubspot.net/hubfs/134559/Lakeland_Logos/Website_Downloads_Ai_Files/lakeland_logo_rgb_300dpi.jpg?t=1445283255716">
            <a:extLst>
              <a:ext uri="{FF2B5EF4-FFF2-40B4-BE49-F238E27FC236}">
                <a16:creationId xmlns:a16="http://schemas.microsoft.com/office/drawing/2014/main" id="{302B916A-0BAC-4827-9AD8-C2BA2F67135C}"/>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011917" y="2698556"/>
            <a:ext cx="2144024" cy="358456"/>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8" descr="default_logo">
            <a:extLst>
              <a:ext uri="{FF2B5EF4-FFF2-40B4-BE49-F238E27FC236}">
                <a16:creationId xmlns:a16="http://schemas.microsoft.com/office/drawing/2014/main" id="{A0D5139B-523D-4EFE-8353-8534D7A64A8D}"/>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236280" y="2416021"/>
            <a:ext cx="1437850" cy="726797"/>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92" descr="moldex logo">
            <a:extLst>
              <a:ext uri="{FF2B5EF4-FFF2-40B4-BE49-F238E27FC236}">
                <a16:creationId xmlns:a16="http://schemas.microsoft.com/office/drawing/2014/main" id="{1C4F1EA7-9C38-41AE-AD47-01AA533E00DE}"/>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751400" y="3261770"/>
            <a:ext cx="2200529" cy="419148"/>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4" descr="Image result for ml kishigo hi res logo">
            <a:extLst>
              <a:ext uri="{FF2B5EF4-FFF2-40B4-BE49-F238E27FC236}">
                <a16:creationId xmlns:a16="http://schemas.microsoft.com/office/drawing/2014/main" id="{C843DD47-D91D-4A64-B998-BCABE5704F02}"/>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130929" y="2885993"/>
            <a:ext cx="1322093" cy="1041809"/>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86" descr="NPS Corp">
            <a:extLst>
              <a:ext uri="{FF2B5EF4-FFF2-40B4-BE49-F238E27FC236}">
                <a16:creationId xmlns:a16="http://schemas.microsoft.com/office/drawing/2014/main" id="{C0A9C4D3-3AF8-431F-BC70-69B1C0C53B8E}"/>
              </a:ext>
            </a:extLst>
          </p:cNvPr>
          <p:cNvPicPr>
            <a:picLocks noChangeAspect="1" noChangeArrowheads="1"/>
          </p:cNvPicPr>
          <p:nvPr/>
        </p:nvPicPr>
        <p:blipFill>
          <a:blip r:embed="rId3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35655" y="2967615"/>
            <a:ext cx="1100446" cy="1100446"/>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116" descr="Image result for msa safety logo">
            <a:extLst>
              <a:ext uri="{FF2B5EF4-FFF2-40B4-BE49-F238E27FC236}">
                <a16:creationId xmlns:a16="http://schemas.microsoft.com/office/drawing/2014/main" id="{701405F2-96AD-4297-A304-B508221C3971}"/>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4034559" y="3241573"/>
            <a:ext cx="1415980" cy="676523"/>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2" descr="National Marker Company">
            <a:extLst>
              <a:ext uri="{FF2B5EF4-FFF2-40B4-BE49-F238E27FC236}">
                <a16:creationId xmlns:a16="http://schemas.microsoft.com/office/drawing/2014/main" id="{A90BDE0C-58A6-4E32-976A-45D138FD7269}"/>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727238" y="3270088"/>
            <a:ext cx="2256906" cy="677073"/>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96" descr="Image result for north safety logo">
            <a:extLst>
              <a:ext uri="{FF2B5EF4-FFF2-40B4-BE49-F238E27FC236}">
                <a16:creationId xmlns:a16="http://schemas.microsoft.com/office/drawing/2014/main" id="{830D696F-0E86-47CF-90AE-B39A68C89E50}"/>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9333736" y="3131713"/>
            <a:ext cx="1500708" cy="851162"/>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128">
            <a:extLst>
              <a:ext uri="{FF2B5EF4-FFF2-40B4-BE49-F238E27FC236}">
                <a16:creationId xmlns:a16="http://schemas.microsoft.com/office/drawing/2014/main" id="{368F9B08-0E04-412D-9A4F-7CEC74034289}"/>
              </a:ext>
            </a:extLst>
          </p:cNvPr>
          <p:cNvPicPr>
            <a:picLocks noChangeAspect="1"/>
          </p:cNvPicPr>
          <p:nvPr/>
        </p:nvPicPr>
        <p:blipFill>
          <a:blip r:embed="rId36">
            <a:clrChange>
              <a:clrFrom>
                <a:srgbClr val="FBFBFB"/>
              </a:clrFrom>
              <a:clrTo>
                <a:srgbClr val="FBFBFB">
                  <a:alpha val="0"/>
                </a:srgbClr>
              </a:clrTo>
            </a:clrChange>
          </a:blip>
          <a:stretch>
            <a:fillRect/>
          </a:stretch>
        </p:blipFill>
        <p:spPr>
          <a:xfrm>
            <a:off x="3994779" y="3996548"/>
            <a:ext cx="1689297" cy="716115"/>
          </a:xfrm>
          <a:prstGeom prst="rect">
            <a:avLst/>
          </a:prstGeom>
        </p:spPr>
      </p:pic>
      <p:pic>
        <p:nvPicPr>
          <p:cNvPr id="130" name="Picture 20" descr="Image result for protective industrial products hi res logo">
            <a:extLst>
              <a:ext uri="{FF2B5EF4-FFF2-40B4-BE49-F238E27FC236}">
                <a16:creationId xmlns:a16="http://schemas.microsoft.com/office/drawing/2014/main" id="{E5450896-8666-4752-9AE2-8FC1CA620A47}"/>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180234" y="3963454"/>
            <a:ext cx="1816968" cy="542061"/>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28" descr="Image result for SHOWA best glove logo">
            <a:extLst>
              <a:ext uri="{FF2B5EF4-FFF2-40B4-BE49-F238E27FC236}">
                <a16:creationId xmlns:a16="http://schemas.microsoft.com/office/drawing/2014/main" id="{98BD3D86-BF53-43DA-8D9F-9583FA0E2EDE}"/>
              </a:ext>
            </a:extLst>
          </p:cNvPr>
          <p:cNvPicPr>
            <a:picLocks noChangeAspect="1" noChangeArrowheads="1"/>
          </p:cNvPicPr>
          <p:nvPr/>
        </p:nvPicPr>
        <p:blipFill>
          <a:blip r:embed="rId3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1996" y="3866894"/>
            <a:ext cx="1961931" cy="660517"/>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98" descr="Image result for sperian logo">
            <a:extLst>
              <a:ext uri="{FF2B5EF4-FFF2-40B4-BE49-F238E27FC236}">
                <a16:creationId xmlns:a16="http://schemas.microsoft.com/office/drawing/2014/main" id="{347A4006-2395-4357-8DAF-121073C05FC0}"/>
              </a:ext>
            </a:extLst>
          </p:cNvPr>
          <p:cNvPicPr>
            <a:picLocks noChangeAspect="1" noChangeArrowheads="1"/>
          </p:cNvPicPr>
          <p:nvPr/>
        </p:nvPicPr>
        <p:blipFill rotWithShape="1">
          <a:blip r:embed="rId39" cstate="print">
            <a:extLst>
              <a:ext uri="{28A0092B-C50C-407E-A947-70E740481C1C}">
                <a14:useLocalDpi xmlns:a14="http://schemas.microsoft.com/office/drawing/2010/main" val="0"/>
              </a:ext>
            </a:extLst>
          </a:blip>
          <a:srcRect t="14281" b="17983"/>
          <a:stretch/>
        </p:blipFill>
        <p:spPr bwMode="auto">
          <a:xfrm>
            <a:off x="5728795" y="4056197"/>
            <a:ext cx="2575334" cy="675267"/>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100" descr="Image result for tempshield logo">
            <a:extLst>
              <a:ext uri="{FF2B5EF4-FFF2-40B4-BE49-F238E27FC236}">
                <a16:creationId xmlns:a16="http://schemas.microsoft.com/office/drawing/2014/main" id="{B38114A8-A2BC-4FC6-B028-39C07184CAC5}"/>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64149" y="4887387"/>
            <a:ext cx="1624815" cy="577713"/>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102" descr="Image result for techniglove logo">
            <a:extLst>
              <a:ext uri="{FF2B5EF4-FFF2-40B4-BE49-F238E27FC236}">
                <a16:creationId xmlns:a16="http://schemas.microsoft.com/office/drawing/2014/main" id="{44E2EFE3-A22A-4040-9C29-74B646BD60D2}"/>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9333736" y="4035039"/>
            <a:ext cx="2810908" cy="377484"/>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52" descr="Image result for wearwell logo">
            <a:extLst>
              <a:ext uri="{FF2B5EF4-FFF2-40B4-BE49-F238E27FC236}">
                <a16:creationId xmlns:a16="http://schemas.microsoft.com/office/drawing/2014/main" id="{8E959B1C-E97B-4175-93AB-2CFC8C229B48}"/>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3827577" y="4950438"/>
            <a:ext cx="2641947" cy="528389"/>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135">
            <a:extLst>
              <a:ext uri="{FF2B5EF4-FFF2-40B4-BE49-F238E27FC236}">
                <a16:creationId xmlns:a16="http://schemas.microsoft.com/office/drawing/2014/main" id="{5CCDF6AC-19E0-4581-B643-3880907DBC40}"/>
              </a:ext>
            </a:extLst>
          </p:cNvPr>
          <p:cNvPicPr>
            <a:picLocks noChangeAspect="1"/>
          </p:cNvPicPr>
          <p:nvPr/>
        </p:nvPicPr>
        <p:blipFill>
          <a:blip r:embed="rId4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86512" y="4601653"/>
            <a:ext cx="1398731" cy="989873"/>
          </a:xfrm>
          <a:prstGeom prst="rect">
            <a:avLst/>
          </a:prstGeom>
        </p:spPr>
      </p:pic>
      <p:pic>
        <p:nvPicPr>
          <p:cNvPr id="137" name="Picture 6" descr="https://customer.honeywell.com/Support%20and%20Resources/Logos/Red%20Hwell%20Logo.jpg">
            <a:extLst>
              <a:ext uri="{FF2B5EF4-FFF2-40B4-BE49-F238E27FC236}">
                <a16:creationId xmlns:a16="http://schemas.microsoft.com/office/drawing/2014/main" id="{12CBA90F-2DB8-4EFA-BB4D-BF043E9D069D}"/>
              </a:ext>
            </a:extLst>
          </p:cNvPr>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4461365" y="2070687"/>
            <a:ext cx="1738110" cy="333923"/>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48" descr="Start Page">
            <a:extLst>
              <a:ext uri="{FF2B5EF4-FFF2-40B4-BE49-F238E27FC236}">
                <a16:creationId xmlns:a16="http://schemas.microsoft.com/office/drawing/2014/main" id="{A71FC4A0-7C3D-4202-96D6-923296751239}"/>
              </a:ext>
            </a:extLst>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8415461" y="1979295"/>
            <a:ext cx="2388440" cy="447833"/>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84" descr="https://beta-static.fishersci.com/content/dam/fishersci/en_US/images/brands/i/international-enviroguard-systems/international-enviroguard-logo.png">
            <a:extLst>
              <a:ext uri="{FF2B5EF4-FFF2-40B4-BE49-F238E27FC236}">
                <a16:creationId xmlns:a16="http://schemas.microsoft.com/office/drawing/2014/main" id="{C59E3206-EB31-4F69-A01F-A3259AFB4C6E}"/>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6296798" y="1877317"/>
            <a:ext cx="2065041" cy="577325"/>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2" descr="Image result for bel-art logo">
            <a:extLst>
              <a:ext uri="{FF2B5EF4-FFF2-40B4-BE49-F238E27FC236}">
                <a16:creationId xmlns:a16="http://schemas.microsoft.com/office/drawing/2014/main" id="{C533E95F-4297-4606-AEDE-7756C1CB5DB6}"/>
              </a:ext>
            </a:extLst>
          </p:cNvPr>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5944163" y="610876"/>
            <a:ext cx="2536879" cy="567211"/>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Image result for hexarmor logo">
            <a:extLst>
              <a:ext uri="{FF2B5EF4-FFF2-40B4-BE49-F238E27FC236}">
                <a16:creationId xmlns:a16="http://schemas.microsoft.com/office/drawing/2014/main" id="{587B840C-7A50-4519-B21A-549E9520F7A7}"/>
              </a:ext>
            </a:extLst>
          </p:cNvP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2302663" y="2020232"/>
            <a:ext cx="1884892" cy="447335"/>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141">
            <a:extLst>
              <a:ext uri="{FF2B5EF4-FFF2-40B4-BE49-F238E27FC236}">
                <a16:creationId xmlns:a16="http://schemas.microsoft.com/office/drawing/2014/main" id="{1181542B-38EC-4436-9EBA-5DE0B017A3BB}"/>
              </a:ext>
            </a:extLst>
          </p:cNvPr>
          <p:cNvPicPr>
            <a:picLocks noChangeAspect="1"/>
          </p:cNvPicPr>
          <p:nvPr/>
        </p:nvPicPr>
        <p:blipFill>
          <a:blip r:embed="rId49"/>
          <a:stretch>
            <a:fillRect/>
          </a:stretch>
        </p:blipFill>
        <p:spPr>
          <a:xfrm>
            <a:off x="1751400" y="4950438"/>
            <a:ext cx="2009524" cy="447619"/>
          </a:xfrm>
          <a:prstGeom prst="rect">
            <a:avLst/>
          </a:prstGeom>
        </p:spPr>
      </p:pic>
      <p:sp>
        <p:nvSpPr>
          <p:cNvPr id="143" name="TextBox 142">
            <a:extLst>
              <a:ext uri="{FF2B5EF4-FFF2-40B4-BE49-F238E27FC236}">
                <a16:creationId xmlns:a16="http://schemas.microsoft.com/office/drawing/2014/main" id="{7838D6DF-A98F-4810-B820-41DF75DBB941}"/>
              </a:ext>
            </a:extLst>
          </p:cNvPr>
          <p:cNvSpPr txBox="1"/>
          <p:nvPr/>
        </p:nvSpPr>
        <p:spPr>
          <a:xfrm>
            <a:off x="58969" y="0"/>
            <a:ext cx="11877132" cy="523220"/>
          </a:xfrm>
          <a:prstGeom prst="rect">
            <a:avLst/>
          </a:prstGeom>
          <a:noFill/>
        </p:spPr>
        <p:txBody>
          <a:bodyPr wrap="square" rtlCol="0">
            <a:spAutoFit/>
          </a:bodyPr>
          <a:lstStyle/>
          <a:p>
            <a:r>
              <a:rPr lang="en-US" sz="2800" dirty="0"/>
              <a:t>Some of Our Key Safety Suppliers:</a:t>
            </a:r>
          </a:p>
        </p:txBody>
      </p:sp>
      <p:sp>
        <p:nvSpPr>
          <p:cNvPr id="144" name="TextBox 143">
            <a:extLst>
              <a:ext uri="{FF2B5EF4-FFF2-40B4-BE49-F238E27FC236}">
                <a16:creationId xmlns:a16="http://schemas.microsoft.com/office/drawing/2014/main" id="{14ABB809-5752-4080-A7D0-252BDB99841F}"/>
              </a:ext>
            </a:extLst>
          </p:cNvPr>
          <p:cNvSpPr txBox="1"/>
          <p:nvPr/>
        </p:nvSpPr>
        <p:spPr>
          <a:xfrm>
            <a:off x="130929" y="5649697"/>
            <a:ext cx="11890630" cy="400110"/>
          </a:xfrm>
          <a:prstGeom prst="rect">
            <a:avLst/>
          </a:prstGeom>
          <a:noFill/>
          <a:ln w="38100">
            <a:solidFill>
              <a:schemeClr val="tx1"/>
            </a:solidFill>
          </a:ln>
        </p:spPr>
        <p:txBody>
          <a:bodyPr wrap="square" rtlCol="0">
            <a:spAutoFit/>
          </a:bodyPr>
          <a:lstStyle/>
          <a:p>
            <a:pPr algn="ctr"/>
            <a:r>
              <a:rPr lang="en-US" sz="2000" dirty="0"/>
              <a:t>In addition, we partner many leading MRO and Industrial suppliers to bring you over 500+ brands</a:t>
            </a:r>
          </a:p>
        </p:txBody>
      </p:sp>
    </p:spTree>
    <p:extLst>
      <p:ext uri="{BB962C8B-B14F-4D97-AF65-F5344CB8AC3E}">
        <p14:creationId xmlns:p14="http://schemas.microsoft.com/office/powerpoint/2010/main" val="2448882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6D216A9-56D8-4D92-8C9D-B8CC4F0D5F34}"/>
              </a:ext>
            </a:extLst>
          </p:cNvPr>
          <p:cNvGrpSpPr/>
          <p:nvPr/>
        </p:nvGrpSpPr>
        <p:grpSpPr>
          <a:xfrm>
            <a:off x="121678" y="945603"/>
            <a:ext cx="11917922" cy="369332"/>
            <a:chOff x="4876799" y="1263149"/>
            <a:chExt cx="7002654" cy="369332"/>
          </a:xfrm>
        </p:grpSpPr>
        <p:pic>
          <p:nvPicPr>
            <p:cNvPr id="19" name="Picture 18">
              <a:extLst>
                <a:ext uri="{FF2B5EF4-FFF2-40B4-BE49-F238E27FC236}">
                  <a16:creationId xmlns:a16="http://schemas.microsoft.com/office/drawing/2014/main" id="{0EAE6017-8E87-4C97-90D8-A6A834DBEA94}"/>
                </a:ext>
              </a:extLst>
            </p:cNvPr>
            <p:cNvPicPr>
              <a:picLocks noChangeAspect="1"/>
            </p:cNvPicPr>
            <p:nvPr/>
          </p:nvPicPr>
          <p:blipFill>
            <a:blip r:embed="rId3"/>
            <a:stretch>
              <a:fillRect/>
            </a:stretch>
          </p:blipFill>
          <p:spPr>
            <a:xfrm>
              <a:off x="4876800" y="1271016"/>
              <a:ext cx="7002653" cy="353599"/>
            </a:xfrm>
            <a:prstGeom prst="rect">
              <a:avLst/>
            </a:prstGeom>
          </p:spPr>
        </p:pic>
        <p:sp>
          <p:nvSpPr>
            <p:cNvPr id="22" name="TextBox 21">
              <a:extLst>
                <a:ext uri="{FF2B5EF4-FFF2-40B4-BE49-F238E27FC236}">
                  <a16:creationId xmlns:a16="http://schemas.microsoft.com/office/drawing/2014/main" id="{3D63D61D-9471-4089-B087-5B5AF44AB88F}"/>
                </a:ext>
              </a:extLst>
            </p:cNvPr>
            <p:cNvSpPr txBox="1"/>
            <p:nvPr/>
          </p:nvSpPr>
          <p:spPr>
            <a:xfrm>
              <a:off x="4876799" y="1263149"/>
              <a:ext cx="7002653" cy="369332"/>
            </a:xfrm>
            <a:prstGeom prst="rect">
              <a:avLst/>
            </a:prstGeom>
            <a:noFill/>
          </p:spPr>
          <p:txBody>
            <a:bodyPr wrap="square" rtlCol="0">
              <a:spAutoFit/>
            </a:bodyPr>
            <a:lstStyle/>
            <a:p>
              <a:pPr algn="ctr"/>
              <a:endParaRPr lang="en-US" b="1" dirty="0"/>
            </a:p>
          </p:txBody>
        </p:sp>
      </p:grpSp>
      <p:sp>
        <p:nvSpPr>
          <p:cNvPr id="6" name="Title 5">
            <a:extLst>
              <a:ext uri="{FF2B5EF4-FFF2-40B4-BE49-F238E27FC236}">
                <a16:creationId xmlns:a16="http://schemas.microsoft.com/office/drawing/2014/main" id="{DD432362-2711-784C-BBBF-C926B9DA0E26}"/>
              </a:ext>
            </a:extLst>
          </p:cNvPr>
          <p:cNvSpPr>
            <a:spLocks noGrp="1"/>
          </p:cNvSpPr>
          <p:nvPr>
            <p:ph type="title"/>
          </p:nvPr>
        </p:nvSpPr>
        <p:spPr>
          <a:xfrm>
            <a:off x="511341" y="356616"/>
            <a:ext cx="10185012" cy="581121"/>
          </a:xfrm>
        </p:spPr>
        <p:txBody>
          <a:bodyPr/>
          <a:lstStyle/>
          <a:p>
            <a:r>
              <a:rPr lang="en-US" dirty="0"/>
              <a:t>Safety Assessments and Ongoing Consulting:</a:t>
            </a:r>
          </a:p>
        </p:txBody>
      </p:sp>
      <p:sp>
        <p:nvSpPr>
          <p:cNvPr id="2" name="Text Placeholder 1">
            <a:extLst>
              <a:ext uri="{FF2B5EF4-FFF2-40B4-BE49-F238E27FC236}">
                <a16:creationId xmlns:a16="http://schemas.microsoft.com/office/drawing/2014/main" id="{18CA4553-BAC9-A378-997A-9E52578BDF37}"/>
              </a:ext>
            </a:extLst>
          </p:cNvPr>
          <p:cNvSpPr txBox="1">
            <a:spLocks/>
          </p:cNvSpPr>
          <p:nvPr/>
        </p:nvSpPr>
        <p:spPr>
          <a:xfrm>
            <a:off x="62829" y="1981673"/>
            <a:ext cx="2959457" cy="4142232"/>
          </a:xfrm>
          <a:prstGeom prst="rect">
            <a:avLst/>
          </a:prstGeom>
        </p:spPr>
        <p:txBody>
          <a:bodyPr vert="horz" lIns="91440" tIns="45720" rIns="91440" bIns="45720" rtlCol="0">
            <a:noAutofit/>
          </a:bodyPr>
          <a:lstStyle>
            <a:lvl1pPr marL="0" indent="0" algn="l" defTabSz="914400" rtl="0" eaLnBrk="1" latinLnBrk="0" hangingPunct="1">
              <a:lnSpc>
                <a:spcPct val="80000"/>
              </a:lnSpc>
              <a:spcBef>
                <a:spcPts val="1600"/>
              </a:spcBef>
              <a:buClr>
                <a:srgbClr val="005696"/>
              </a:buClr>
              <a:buFontTx/>
              <a:buNone/>
              <a:defRPr sz="2000" kern="1200">
                <a:solidFill>
                  <a:srgbClr val="595959"/>
                </a:solidFill>
                <a:latin typeface="+mn-lt"/>
                <a:ea typeface="+mn-ea"/>
                <a:cs typeface="+mn-cs"/>
              </a:defRPr>
            </a:lvl1pPr>
            <a:lvl2pPr marL="742950" indent="-285750" algn="l" defTabSz="914400" rtl="0" eaLnBrk="1" latinLnBrk="0" hangingPunct="1">
              <a:spcBef>
                <a:spcPct val="20000"/>
              </a:spcBef>
              <a:buClr>
                <a:srgbClr val="005696"/>
              </a:buClr>
              <a:buFont typeface="Arial" pitchFamily="34" charset="0"/>
              <a:buChar char="•"/>
              <a:defRPr sz="2800" kern="1200">
                <a:solidFill>
                  <a:srgbClr val="595959"/>
                </a:solidFill>
                <a:latin typeface="+mn-lt"/>
                <a:ea typeface="+mn-ea"/>
                <a:cs typeface="+mn-cs"/>
              </a:defRPr>
            </a:lvl2pPr>
            <a:lvl3pPr marL="1143000" indent="-228600" algn="l" defTabSz="914400" rtl="0" eaLnBrk="1" latinLnBrk="0" hangingPunct="1">
              <a:spcBef>
                <a:spcPct val="20000"/>
              </a:spcBef>
              <a:buClr>
                <a:srgbClr val="005696"/>
              </a:buClr>
              <a:buFont typeface="Arial" pitchFamily="34" charset="0"/>
              <a:buChar char="•"/>
              <a:defRPr sz="2400" kern="1200">
                <a:solidFill>
                  <a:srgbClr val="595959"/>
                </a:solidFill>
                <a:latin typeface="+mn-lt"/>
                <a:ea typeface="+mn-ea"/>
                <a:cs typeface="+mn-cs"/>
              </a:defRPr>
            </a:lvl3pPr>
            <a:lvl4pPr marL="16002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4pPr>
            <a:lvl5pPr marL="20574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600"/>
              </a:lnSpc>
              <a:spcBef>
                <a:spcPts val="0"/>
              </a:spcBef>
            </a:pPr>
            <a:r>
              <a:rPr lang="en-US" sz="1400" b="1" dirty="0">
                <a:solidFill>
                  <a:srgbClr val="000000"/>
                </a:solidFill>
              </a:rPr>
              <a:t>Service Provided: </a:t>
            </a:r>
          </a:p>
          <a:p>
            <a:pPr>
              <a:lnSpc>
                <a:spcPts val="1600"/>
              </a:lnSpc>
              <a:spcBef>
                <a:spcPts val="0"/>
              </a:spcBef>
            </a:pPr>
            <a:r>
              <a:rPr lang="en-US" sz="1400" dirty="0">
                <a:solidFill>
                  <a:srgbClr val="000000"/>
                </a:solidFill>
              </a:rPr>
              <a:t>Train and certify a designated employee at customer’s company to perform onsite respirator fit testing for your workers. </a:t>
            </a:r>
          </a:p>
          <a:p>
            <a:pPr>
              <a:lnSpc>
                <a:spcPts val="1600"/>
              </a:lnSpc>
              <a:spcBef>
                <a:spcPts val="0"/>
              </a:spcBef>
            </a:pPr>
            <a:endParaRPr lang="en-US" sz="1400" b="1" dirty="0">
              <a:solidFill>
                <a:srgbClr val="000000"/>
              </a:solidFill>
            </a:endParaRPr>
          </a:p>
          <a:p>
            <a:pPr>
              <a:lnSpc>
                <a:spcPts val="1600"/>
              </a:lnSpc>
              <a:spcBef>
                <a:spcPts val="0"/>
              </a:spcBef>
            </a:pPr>
            <a:r>
              <a:rPr lang="en-US" sz="1400" b="1" dirty="0">
                <a:solidFill>
                  <a:srgbClr val="000000"/>
                </a:solidFill>
              </a:rPr>
              <a:t>Cost to VWR Customers:</a:t>
            </a:r>
            <a:r>
              <a:rPr lang="en-US" sz="1400" dirty="0">
                <a:solidFill>
                  <a:srgbClr val="000000"/>
                </a:solidFill>
              </a:rPr>
              <a:t> </a:t>
            </a:r>
          </a:p>
          <a:p>
            <a:pPr>
              <a:lnSpc>
                <a:spcPts val="1600"/>
              </a:lnSpc>
              <a:spcBef>
                <a:spcPts val="0"/>
              </a:spcBef>
            </a:pPr>
            <a:r>
              <a:rPr lang="en-US" sz="1400" dirty="0">
                <a:solidFill>
                  <a:srgbClr val="000000"/>
                </a:solidFill>
              </a:rPr>
              <a:t>Free</a:t>
            </a:r>
            <a:endParaRPr lang="en-US" sz="1400" b="1" dirty="0">
              <a:solidFill>
                <a:srgbClr val="000000"/>
              </a:solidFill>
            </a:endParaRPr>
          </a:p>
          <a:p>
            <a:pPr>
              <a:lnSpc>
                <a:spcPts val="1600"/>
              </a:lnSpc>
              <a:spcBef>
                <a:spcPts val="0"/>
              </a:spcBef>
            </a:pPr>
            <a:endParaRPr lang="en-US" sz="1400" b="1" dirty="0">
              <a:solidFill>
                <a:srgbClr val="000000"/>
              </a:solidFill>
            </a:endParaRPr>
          </a:p>
          <a:p>
            <a:pPr>
              <a:lnSpc>
                <a:spcPts val="1600"/>
              </a:lnSpc>
              <a:spcBef>
                <a:spcPts val="0"/>
              </a:spcBef>
            </a:pPr>
            <a:r>
              <a:rPr lang="en-US" sz="1400" b="1" dirty="0">
                <a:solidFill>
                  <a:srgbClr val="000000"/>
                </a:solidFill>
              </a:rPr>
              <a:t>Benefits:</a:t>
            </a:r>
          </a:p>
          <a:p>
            <a:pPr>
              <a:lnSpc>
                <a:spcPts val="1600"/>
              </a:lnSpc>
              <a:spcBef>
                <a:spcPts val="0"/>
              </a:spcBef>
            </a:pPr>
            <a:r>
              <a:rPr lang="en-US" sz="1400" dirty="0">
                <a:solidFill>
                  <a:srgbClr val="000000"/>
                </a:solidFill>
              </a:rPr>
              <a:t>◊ Improve Safety Performance</a:t>
            </a:r>
          </a:p>
          <a:p>
            <a:pPr>
              <a:lnSpc>
                <a:spcPts val="1600"/>
              </a:lnSpc>
              <a:spcBef>
                <a:spcPts val="0"/>
              </a:spcBef>
            </a:pPr>
            <a:r>
              <a:rPr lang="en-US" sz="1400" dirty="0">
                <a:solidFill>
                  <a:srgbClr val="000000"/>
                </a:solidFill>
              </a:rPr>
              <a:t>◊ Manage Risk and Compliance</a:t>
            </a:r>
          </a:p>
          <a:p>
            <a:pPr>
              <a:lnSpc>
                <a:spcPts val="1600"/>
              </a:lnSpc>
              <a:spcBef>
                <a:spcPts val="0"/>
              </a:spcBef>
            </a:pPr>
            <a:r>
              <a:rPr lang="en-US" sz="1400" dirty="0">
                <a:solidFill>
                  <a:srgbClr val="000000"/>
                </a:solidFill>
              </a:rPr>
              <a:t>◊ Reduce need to bring in third party fit testing for each new hire</a:t>
            </a:r>
            <a:endParaRPr lang="en-US" sz="1400" b="1" dirty="0">
              <a:solidFill>
                <a:srgbClr val="000000"/>
              </a:solidFill>
            </a:endParaRPr>
          </a:p>
        </p:txBody>
      </p:sp>
      <p:sp>
        <p:nvSpPr>
          <p:cNvPr id="3" name="Text Placeholder 1">
            <a:extLst>
              <a:ext uri="{FF2B5EF4-FFF2-40B4-BE49-F238E27FC236}">
                <a16:creationId xmlns:a16="http://schemas.microsoft.com/office/drawing/2014/main" id="{659DFD66-F429-F24B-F55C-740A7A752494}"/>
              </a:ext>
            </a:extLst>
          </p:cNvPr>
          <p:cNvSpPr txBox="1">
            <a:spLocks/>
          </p:cNvSpPr>
          <p:nvPr/>
        </p:nvSpPr>
        <p:spPr>
          <a:xfrm>
            <a:off x="3072063" y="1981673"/>
            <a:ext cx="2962656" cy="4142232"/>
          </a:xfrm>
          <a:prstGeom prst="rect">
            <a:avLst/>
          </a:prstGeom>
        </p:spPr>
        <p:txBody>
          <a:bodyPr vert="horz" lIns="91440" tIns="45720" rIns="91440" bIns="45720" rtlCol="0">
            <a:noAutofit/>
          </a:bodyPr>
          <a:lstStyle>
            <a:lvl1pPr marL="0" indent="0" algn="l" defTabSz="914400" rtl="0" eaLnBrk="1" latinLnBrk="0" hangingPunct="1">
              <a:lnSpc>
                <a:spcPct val="80000"/>
              </a:lnSpc>
              <a:spcBef>
                <a:spcPts val="1600"/>
              </a:spcBef>
              <a:buClr>
                <a:srgbClr val="005696"/>
              </a:buClr>
              <a:buFontTx/>
              <a:buNone/>
              <a:defRPr sz="2000" kern="1200">
                <a:solidFill>
                  <a:srgbClr val="595959"/>
                </a:solidFill>
                <a:latin typeface="+mn-lt"/>
                <a:ea typeface="+mn-ea"/>
                <a:cs typeface="+mn-cs"/>
              </a:defRPr>
            </a:lvl1pPr>
            <a:lvl2pPr marL="742950" indent="-285750" algn="l" defTabSz="914400" rtl="0" eaLnBrk="1" latinLnBrk="0" hangingPunct="1">
              <a:spcBef>
                <a:spcPct val="20000"/>
              </a:spcBef>
              <a:buClr>
                <a:srgbClr val="005696"/>
              </a:buClr>
              <a:buFont typeface="Arial" pitchFamily="34" charset="0"/>
              <a:buChar char="•"/>
              <a:defRPr sz="2800" kern="1200">
                <a:solidFill>
                  <a:srgbClr val="595959"/>
                </a:solidFill>
                <a:latin typeface="+mn-lt"/>
                <a:ea typeface="+mn-ea"/>
                <a:cs typeface="+mn-cs"/>
              </a:defRPr>
            </a:lvl2pPr>
            <a:lvl3pPr marL="1143000" indent="-228600" algn="l" defTabSz="914400" rtl="0" eaLnBrk="1" latinLnBrk="0" hangingPunct="1">
              <a:spcBef>
                <a:spcPct val="20000"/>
              </a:spcBef>
              <a:buClr>
                <a:srgbClr val="005696"/>
              </a:buClr>
              <a:buFont typeface="Arial" pitchFamily="34" charset="0"/>
              <a:buChar char="•"/>
              <a:defRPr sz="2400" kern="1200">
                <a:solidFill>
                  <a:srgbClr val="595959"/>
                </a:solidFill>
                <a:latin typeface="+mn-lt"/>
                <a:ea typeface="+mn-ea"/>
                <a:cs typeface="+mn-cs"/>
              </a:defRPr>
            </a:lvl3pPr>
            <a:lvl4pPr marL="16002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4pPr>
            <a:lvl5pPr marL="20574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600"/>
              </a:lnSpc>
              <a:spcBef>
                <a:spcPts val="0"/>
              </a:spcBef>
            </a:pPr>
            <a:r>
              <a:rPr lang="en-US" sz="1400" b="1" dirty="0">
                <a:solidFill>
                  <a:srgbClr val="000000"/>
                </a:solidFill>
              </a:rPr>
              <a:t>Service Provided: </a:t>
            </a:r>
          </a:p>
          <a:p>
            <a:pPr>
              <a:lnSpc>
                <a:spcPts val="1600"/>
              </a:lnSpc>
              <a:spcBef>
                <a:spcPts val="0"/>
              </a:spcBef>
            </a:pPr>
            <a:r>
              <a:rPr lang="en-US" sz="1400" dirty="0">
                <a:solidFill>
                  <a:srgbClr val="000000"/>
                </a:solidFill>
              </a:rPr>
              <a:t>Site assessment with personalized risk management solutions using an integrated approach of Safety, Productivity and Costs.</a:t>
            </a:r>
          </a:p>
          <a:p>
            <a:pPr>
              <a:lnSpc>
                <a:spcPts val="1600"/>
              </a:lnSpc>
              <a:spcBef>
                <a:spcPts val="0"/>
              </a:spcBef>
            </a:pPr>
            <a:endParaRPr lang="en-US" sz="1400" b="1" dirty="0">
              <a:solidFill>
                <a:srgbClr val="000000"/>
              </a:solidFill>
            </a:endParaRPr>
          </a:p>
          <a:p>
            <a:pPr>
              <a:lnSpc>
                <a:spcPts val="1600"/>
              </a:lnSpc>
              <a:spcBef>
                <a:spcPts val="0"/>
              </a:spcBef>
            </a:pPr>
            <a:r>
              <a:rPr lang="en-US" sz="1400" b="1" dirty="0">
                <a:solidFill>
                  <a:srgbClr val="000000"/>
                </a:solidFill>
              </a:rPr>
              <a:t>Cost to VWR Customers:</a:t>
            </a:r>
            <a:r>
              <a:rPr lang="en-US" sz="1400" dirty="0">
                <a:solidFill>
                  <a:srgbClr val="000000"/>
                </a:solidFill>
              </a:rPr>
              <a:t> </a:t>
            </a:r>
          </a:p>
          <a:p>
            <a:pPr>
              <a:lnSpc>
                <a:spcPts val="1600"/>
              </a:lnSpc>
              <a:spcBef>
                <a:spcPts val="0"/>
              </a:spcBef>
            </a:pPr>
            <a:r>
              <a:rPr lang="en-US" sz="1400" dirty="0">
                <a:solidFill>
                  <a:srgbClr val="000000"/>
                </a:solidFill>
              </a:rPr>
              <a:t>Free</a:t>
            </a:r>
          </a:p>
          <a:p>
            <a:pPr>
              <a:lnSpc>
                <a:spcPts val="1600"/>
              </a:lnSpc>
              <a:spcBef>
                <a:spcPts val="0"/>
              </a:spcBef>
            </a:pPr>
            <a:endParaRPr lang="en-US" sz="1400" b="1" dirty="0">
              <a:solidFill>
                <a:srgbClr val="000000"/>
              </a:solidFill>
            </a:endParaRPr>
          </a:p>
          <a:p>
            <a:pPr>
              <a:lnSpc>
                <a:spcPts val="1600"/>
              </a:lnSpc>
              <a:spcBef>
                <a:spcPts val="0"/>
              </a:spcBef>
            </a:pPr>
            <a:r>
              <a:rPr lang="en-US" sz="1400" b="1" dirty="0">
                <a:solidFill>
                  <a:srgbClr val="000000"/>
                </a:solidFill>
              </a:rPr>
              <a:t>Benefits:</a:t>
            </a:r>
          </a:p>
          <a:p>
            <a:pPr>
              <a:lnSpc>
                <a:spcPts val="1600"/>
              </a:lnSpc>
              <a:spcBef>
                <a:spcPts val="0"/>
              </a:spcBef>
            </a:pPr>
            <a:r>
              <a:rPr lang="en-US" sz="1400" dirty="0">
                <a:solidFill>
                  <a:srgbClr val="000000"/>
                </a:solidFill>
              </a:rPr>
              <a:t>◊ Improve Worker Safety</a:t>
            </a:r>
          </a:p>
          <a:p>
            <a:pPr>
              <a:lnSpc>
                <a:spcPts val="1600"/>
              </a:lnSpc>
              <a:spcBef>
                <a:spcPts val="0"/>
              </a:spcBef>
            </a:pPr>
            <a:r>
              <a:rPr lang="en-US" sz="1400" dirty="0">
                <a:solidFill>
                  <a:srgbClr val="000000"/>
                </a:solidFill>
              </a:rPr>
              <a:t>◊ Increase Compliance</a:t>
            </a:r>
          </a:p>
          <a:p>
            <a:pPr>
              <a:lnSpc>
                <a:spcPts val="1600"/>
              </a:lnSpc>
              <a:spcBef>
                <a:spcPts val="0"/>
              </a:spcBef>
            </a:pPr>
            <a:r>
              <a:rPr lang="en-US" sz="1400" dirty="0">
                <a:solidFill>
                  <a:srgbClr val="000000"/>
                </a:solidFill>
              </a:rPr>
              <a:t>◊ Optimize PPE Dispensing</a:t>
            </a:r>
          </a:p>
          <a:p>
            <a:pPr>
              <a:lnSpc>
                <a:spcPts val="1600"/>
              </a:lnSpc>
              <a:spcBef>
                <a:spcPts val="0"/>
              </a:spcBef>
            </a:pPr>
            <a:r>
              <a:rPr lang="en-US" sz="1400" dirty="0">
                <a:solidFill>
                  <a:srgbClr val="000000"/>
                </a:solidFill>
              </a:rPr>
              <a:t>◊ Reduce Injuries and Down Time</a:t>
            </a:r>
          </a:p>
          <a:p>
            <a:pPr>
              <a:lnSpc>
                <a:spcPts val="1600"/>
              </a:lnSpc>
              <a:spcBef>
                <a:spcPts val="0"/>
              </a:spcBef>
            </a:pPr>
            <a:r>
              <a:rPr lang="en-US" sz="1400" dirty="0">
                <a:solidFill>
                  <a:srgbClr val="000000"/>
                </a:solidFill>
              </a:rPr>
              <a:t>◊ SKU Reduction/Standardization</a:t>
            </a:r>
          </a:p>
        </p:txBody>
      </p:sp>
      <p:sp>
        <p:nvSpPr>
          <p:cNvPr id="5" name="Text Placeholder 1">
            <a:extLst>
              <a:ext uri="{FF2B5EF4-FFF2-40B4-BE49-F238E27FC236}">
                <a16:creationId xmlns:a16="http://schemas.microsoft.com/office/drawing/2014/main" id="{316E86EA-E77E-D90C-DD71-6B1F41B46B58}"/>
              </a:ext>
            </a:extLst>
          </p:cNvPr>
          <p:cNvSpPr txBox="1">
            <a:spLocks/>
          </p:cNvSpPr>
          <p:nvPr/>
        </p:nvSpPr>
        <p:spPr>
          <a:xfrm>
            <a:off x="6002104" y="1981674"/>
            <a:ext cx="3075391" cy="4142831"/>
          </a:xfrm>
          <a:prstGeom prst="rect">
            <a:avLst/>
          </a:prstGeom>
        </p:spPr>
        <p:txBody>
          <a:bodyPr vert="horz" lIns="91440" tIns="45720" rIns="91440" bIns="45720" rtlCol="0">
            <a:noAutofit/>
          </a:bodyPr>
          <a:lstStyle>
            <a:lvl1pPr marL="0" indent="0" algn="l" defTabSz="914400" rtl="0" eaLnBrk="1" latinLnBrk="0" hangingPunct="1">
              <a:lnSpc>
                <a:spcPct val="80000"/>
              </a:lnSpc>
              <a:spcBef>
                <a:spcPts val="1600"/>
              </a:spcBef>
              <a:buClr>
                <a:srgbClr val="005696"/>
              </a:buClr>
              <a:buFontTx/>
              <a:buNone/>
              <a:defRPr sz="2000" kern="1200">
                <a:solidFill>
                  <a:srgbClr val="595959"/>
                </a:solidFill>
                <a:latin typeface="+mn-lt"/>
                <a:ea typeface="+mn-ea"/>
                <a:cs typeface="+mn-cs"/>
              </a:defRPr>
            </a:lvl1pPr>
            <a:lvl2pPr marL="742950" indent="-285750" algn="l" defTabSz="914400" rtl="0" eaLnBrk="1" latinLnBrk="0" hangingPunct="1">
              <a:spcBef>
                <a:spcPct val="20000"/>
              </a:spcBef>
              <a:buClr>
                <a:srgbClr val="005696"/>
              </a:buClr>
              <a:buFont typeface="Arial" pitchFamily="34" charset="0"/>
              <a:buChar char="•"/>
              <a:defRPr sz="2800" kern="1200">
                <a:solidFill>
                  <a:srgbClr val="595959"/>
                </a:solidFill>
                <a:latin typeface="+mn-lt"/>
                <a:ea typeface="+mn-ea"/>
                <a:cs typeface="+mn-cs"/>
              </a:defRPr>
            </a:lvl2pPr>
            <a:lvl3pPr marL="1143000" indent="-228600" algn="l" defTabSz="914400" rtl="0" eaLnBrk="1" latinLnBrk="0" hangingPunct="1">
              <a:spcBef>
                <a:spcPct val="20000"/>
              </a:spcBef>
              <a:buClr>
                <a:srgbClr val="005696"/>
              </a:buClr>
              <a:buFont typeface="Arial" pitchFamily="34" charset="0"/>
              <a:buChar char="•"/>
              <a:defRPr sz="2400" kern="1200">
                <a:solidFill>
                  <a:srgbClr val="595959"/>
                </a:solidFill>
                <a:latin typeface="+mn-lt"/>
                <a:ea typeface="+mn-ea"/>
                <a:cs typeface="+mn-cs"/>
              </a:defRPr>
            </a:lvl3pPr>
            <a:lvl4pPr marL="16002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4pPr>
            <a:lvl5pPr marL="20574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600"/>
              </a:lnSpc>
              <a:spcBef>
                <a:spcPts val="0"/>
              </a:spcBef>
            </a:pPr>
            <a:r>
              <a:rPr lang="en-US" sz="1400" b="1" dirty="0">
                <a:solidFill>
                  <a:srgbClr val="000000"/>
                </a:solidFill>
              </a:rPr>
              <a:t>Service Provided: </a:t>
            </a:r>
          </a:p>
          <a:p>
            <a:pPr>
              <a:lnSpc>
                <a:spcPts val="1600"/>
              </a:lnSpc>
              <a:spcBef>
                <a:spcPts val="0"/>
              </a:spcBef>
            </a:pPr>
            <a:r>
              <a:rPr lang="en-US" sz="1400" dirty="0">
                <a:solidFill>
                  <a:srgbClr val="000000"/>
                </a:solidFill>
              </a:rPr>
              <a:t>On-Site Safety Shower inspections with report on each shower by location advising of repairs, parts and signs needed for compliance and replacements.</a:t>
            </a:r>
          </a:p>
          <a:p>
            <a:pPr>
              <a:lnSpc>
                <a:spcPts val="1600"/>
              </a:lnSpc>
              <a:spcBef>
                <a:spcPts val="0"/>
              </a:spcBef>
            </a:pPr>
            <a:endParaRPr lang="en-US" sz="1400" b="1" dirty="0">
              <a:solidFill>
                <a:srgbClr val="000000"/>
              </a:solidFill>
            </a:endParaRPr>
          </a:p>
          <a:p>
            <a:pPr>
              <a:lnSpc>
                <a:spcPts val="1600"/>
              </a:lnSpc>
              <a:spcBef>
                <a:spcPts val="0"/>
              </a:spcBef>
            </a:pPr>
            <a:r>
              <a:rPr lang="en-US" sz="1400" b="1" dirty="0">
                <a:solidFill>
                  <a:srgbClr val="000000"/>
                </a:solidFill>
              </a:rPr>
              <a:t>Cost to VWR Customers:</a:t>
            </a:r>
            <a:r>
              <a:rPr lang="en-US" sz="1400" dirty="0">
                <a:solidFill>
                  <a:srgbClr val="000000"/>
                </a:solidFill>
              </a:rPr>
              <a:t> </a:t>
            </a:r>
          </a:p>
          <a:p>
            <a:pPr>
              <a:lnSpc>
                <a:spcPts val="1600"/>
              </a:lnSpc>
              <a:spcBef>
                <a:spcPts val="0"/>
              </a:spcBef>
            </a:pPr>
            <a:r>
              <a:rPr lang="en-US" sz="1400" dirty="0">
                <a:solidFill>
                  <a:srgbClr val="000000"/>
                </a:solidFill>
              </a:rPr>
              <a:t>Free, once for customers not using Encon. Free annually for customers already using Encon.</a:t>
            </a:r>
          </a:p>
          <a:p>
            <a:pPr>
              <a:lnSpc>
                <a:spcPts val="1600"/>
              </a:lnSpc>
              <a:spcBef>
                <a:spcPts val="0"/>
              </a:spcBef>
            </a:pPr>
            <a:endParaRPr lang="en-US" sz="1400" b="1" dirty="0">
              <a:solidFill>
                <a:srgbClr val="000000"/>
              </a:solidFill>
            </a:endParaRPr>
          </a:p>
          <a:p>
            <a:pPr>
              <a:lnSpc>
                <a:spcPts val="1600"/>
              </a:lnSpc>
              <a:spcBef>
                <a:spcPts val="0"/>
              </a:spcBef>
            </a:pPr>
            <a:r>
              <a:rPr lang="en-US" sz="1400" b="1" dirty="0">
                <a:solidFill>
                  <a:srgbClr val="000000"/>
                </a:solidFill>
              </a:rPr>
              <a:t>Benefits:</a:t>
            </a:r>
          </a:p>
          <a:p>
            <a:pPr>
              <a:lnSpc>
                <a:spcPts val="1600"/>
              </a:lnSpc>
              <a:spcBef>
                <a:spcPts val="0"/>
              </a:spcBef>
            </a:pPr>
            <a:r>
              <a:rPr lang="en-US" sz="1400" dirty="0">
                <a:solidFill>
                  <a:srgbClr val="000000"/>
                </a:solidFill>
              </a:rPr>
              <a:t>◊ Ensure Showers are working</a:t>
            </a:r>
          </a:p>
          <a:p>
            <a:pPr>
              <a:lnSpc>
                <a:spcPts val="1600"/>
              </a:lnSpc>
              <a:spcBef>
                <a:spcPts val="0"/>
              </a:spcBef>
            </a:pPr>
            <a:r>
              <a:rPr lang="en-US" sz="1400" dirty="0">
                <a:solidFill>
                  <a:srgbClr val="000000"/>
                </a:solidFill>
              </a:rPr>
              <a:t>   properly</a:t>
            </a:r>
          </a:p>
          <a:p>
            <a:pPr>
              <a:lnSpc>
                <a:spcPts val="1600"/>
              </a:lnSpc>
              <a:spcBef>
                <a:spcPts val="0"/>
              </a:spcBef>
            </a:pPr>
            <a:r>
              <a:rPr lang="en-US" sz="1400" dirty="0">
                <a:solidFill>
                  <a:srgbClr val="000000"/>
                </a:solidFill>
              </a:rPr>
              <a:t>◊ Minimize OSHA fines</a:t>
            </a:r>
          </a:p>
          <a:p>
            <a:pPr>
              <a:lnSpc>
                <a:spcPts val="1600"/>
              </a:lnSpc>
              <a:spcBef>
                <a:spcPts val="0"/>
              </a:spcBef>
            </a:pPr>
            <a:r>
              <a:rPr lang="en-US" sz="1400" dirty="0">
                <a:solidFill>
                  <a:srgbClr val="000000"/>
                </a:solidFill>
              </a:rPr>
              <a:t>◊ Encon will train a customers’ employee on procedures</a:t>
            </a:r>
          </a:p>
          <a:p>
            <a:pPr>
              <a:lnSpc>
                <a:spcPts val="1600"/>
              </a:lnSpc>
              <a:spcBef>
                <a:spcPts val="0"/>
              </a:spcBef>
            </a:pPr>
            <a:endParaRPr lang="en-US" sz="1400" dirty="0">
              <a:solidFill>
                <a:srgbClr val="000000"/>
              </a:solidFill>
            </a:endParaRPr>
          </a:p>
        </p:txBody>
      </p:sp>
      <p:sp>
        <p:nvSpPr>
          <p:cNvPr id="7" name="Text Placeholder 1">
            <a:extLst>
              <a:ext uri="{FF2B5EF4-FFF2-40B4-BE49-F238E27FC236}">
                <a16:creationId xmlns:a16="http://schemas.microsoft.com/office/drawing/2014/main" id="{5FC26A6D-7551-6DE0-AF66-3B6EBBBD751B}"/>
              </a:ext>
            </a:extLst>
          </p:cNvPr>
          <p:cNvSpPr txBox="1">
            <a:spLocks/>
          </p:cNvSpPr>
          <p:nvPr/>
        </p:nvSpPr>
        <p:spPr>
          <a:xfrm>
            <a:off x="6048243" y="1614543"/>
            <a:ext cx="2994879" cy="367131"/>
          </a:xfrm>
          <a:prstGeom prst="rect">
            <a:avLst/>
          </a:prstGeom>
        </p:spPr>
        <p:txBody>
          <a:bodyPr vert="horz" lIns="91440" tIns="45720" rIns="91440" bIns="45720" rtlCol="0">
            <a:normAutofit/>
          </a:bodyPr>
          <a:lstStyle>
            <a:lvl1pPr marL="0" indent="0" algn="l" defTabSz="914400" rtl="0" eaLnBrk="1" latinLnBrk="0" hangingPunct="1">
              <a:lnSpc>
                <a:spcPct val="80000"/>
              </a:lnSpc>
              <a:spcBef>
                <a:spcPts val="1600"/>
              </a:spcBef>
              <a:buClr>
                <a:srgbClr val="005696"/>
              </a:buClr>
              <a:buFontTx/>
              <a:buNone/>
              <a:defRPr sz="2000" kern="1200">
                <a:solidFill>
                  <a:srgbClr val="595959"/>
                </a:solidFill>
                <a:latin typeface="+mn-lt"/>
                <a:ea typeface="+mn-ea"/>
                <a:cs typeface="+mn-cs"/>
              </a:defRPr>
            </a:lvl1pPr>
            <a:lvl2pPr marL="742950" indent="-285750" algn="l" defTabSz="914400" rtl="0" eaLnBrk="1" latinLnBrk="0" hangingPunct="1">
              <a:spcBef>
                <a:spcPct val="20000"/>
              </a:spcBef>
              <a:buClr>
                <a:srgbClr val="005696"/>
              </a:buClr>
              <a:buFont typeface="Arial" pitchFamily="34" charset="0"/>
              <a:buChar char="•"/>
              <a:defRPr sz="2800" kern="1200">
                <a:solidFill>
                  <a:srgbClr val="595959"/>
                </a:solidFill>
                <a:latin typeface="+mn-lt"/>
                <a:ea typeface="+mn-ea"/>
                <a:cs typeface="+mn-cs"/>
              </a:defRPr>
            </a:lvl2pPr>
            <a:lvl3pPr marL="1143000" indent="-228600" algn="l" defTabSz="914400" rtl="0" eaLnBrk="1" latinLnBrk="0" hangingPunct="1">
              <a:spcBef>
                <a:spcPct val="20000"/>
              </a:spcBef>
              <a:buClr>
                <a:srgbClr val="005696"/>
              </a:buClr>
              <a:buFont typeface="Arial" pitchFamily="34" charset="0"/>
              <a:buChar char="•"/>
              <a:defRPr sz="2400" kern="1200">
                <a:solidFill>
                  <a:srgbClr val="595959"/>
                </a:solidFill>
                <a:latin typeface="+mn-lt"/>
                <a:ea typeface="+mn-ea"/>
                <a:cs typeface="+mn-cs"/>
              </a:defRPr>
            </a:lvl3pPr>
            <a:lvl4pPr marL="16002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4pPr>
            <a:lvl5pPr marL="20574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b="1" dirty="0">
                <a:solidFill>
                  <a:schemeClr val="tx2"/>
                </a:solidFill>
              </a:rPr>
              <a:t>Safety Shower Inspections</a:t>
            </a:r>
          </a:p>
        </p:txBody>
      </p:sp>
      <p:pic>
        <p:nvPicPr>
          <p:cNvPr id="8" name="Picture 2" descr="Image result for encon safety hi res logo">
            <a:extLst>
              <a:ext uri="{FF2B5EF4-FFF2-40B4-BE49-F238E27FC236}">
                <a16:creationId xmlns:a16="http://schemas.microsoft.com/office/drawing/2014/main" id="{9B0B1191-993F-46AF-5967-37FBD0D01C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9665" y="1033009"/>
            <a:ext cx="1599031" cy="535779"/>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1">
            <a:extLst>
              <a:ext uri="{FF2B5EF4-FFF2-40B4-BE49-F238E27FC236}">
                <a16:creationId xmlns:a16="http://schemas.microsoft.com/office/drawing/2014/main" id="{2BCF7DF8-1E4E-0087-05DC-5FD529BDAADD}"/>
              </a:ext>
            </a:extLst>
          </p:cNvPr>
          <p:cNvSpPr txBox="1">
            <a:spLocks/>
          </p:cNvSpPr>
          <p:nvPr/>
        </p:nvSpPr>
        <p:spPr>
          <a:xfrm>
            <a:off x="2970829" y="1614543"/>
            <a:ext cx="2994879" cy="367131"/>
          </a:xfrm>
          <a:prstGeom prst="rect">
            <a:avLst/>
          </a:prstGeom>
        </p:spPr>
        <p:txBody>
          <a:bodyPr vert="horz" lIns="91440" tIns="45720" rIns="91440" bIns="45720" rtlCol="0">
            <a:normAutofit/>
          </a:bodyPr>
          <a:lstStyle>
            <a:lvl1pPr marL="0" indent="0" algn="l" defTabSz="914400" rtl="0" eaLnBrk="1" latinLnBrk="0" hangingPunct="1">
              <a:lnSpc>
                <a:spcPct val="80000"/>
              </a:lnSpc>
              <a:spcBef>
                <a:spcPts val="1600"/>
              </a:spcBef>
              <a:buClr>
                <a:srgbClr val="005696"/>
              </a:buClr>
              <a:buFontTx/>
              <a:buNone/>
              <a:defRPr sz="2000" kern="1200">
                <a:solidFill>
                  <a:srgbClr val="595959"/>
                </a:solidFill>
                <a:latin typeface="+mn-lt"/>
                <a:ea typeface="+mn-ea"/>
                <a:cs typeface="+mn-cs"/>
              </a:defRPr>
            </a:lvl1pPr>
            <a:lvl2pPr marL="742950" indent="-285750" algn="l" defTabSz="914400" rtl="0" eaLnBrk="1" latinLnBrk="0" hangingPunct="1">
              <a:spcBef>
                <a:spcPct val="20000"/>
              </a:spcBef>
              <a:buClr>
                <a:srgbClr val="005696"/>
              </a:buClr>
              <a:buFont typeface="Arial" pitchFamily="34" charset="0"/>
              <a:buChar char="•"/>
              <a:defRPr sz="2800" kern="1200">
                <a:solidFill>
                  <a:srgbClr val="595959"/>
                </a:solidFill>
                <a:latin typeface="+mn-lt"/>
                <a:ea typeface="+mn-ea"/>
                <a:cs typeface="+mn-cs"/>
              </a:defRPr>
            </a:lvl2pPr>
            <a:lvl3pPr marL="1143000" indent="-228600" algn="l" defTabSz="914400" rtl="0" eaLnBrk="1" latinLnBrk="0" hangingPunct="1">
              <a:spcBef>
                <a:spcPct val="20000"/>
              </a:spcBef>
              <a:buClr>
                <a:srgbClr val="005696"/>
              </a:buClr>
              <a:buFont typeface="Arial" pitchFamily="34" charset="0"/>
              <a:buChar char="•"/>
              <a:defRPr sz="2400" kern="1200">
                <a:solidFill>
                  <a:srgbClr val="595959"/>
                </a:solidFill>
                <a:latin typeface="+mn-lt"/>
                <a:ea typeface="+mn-ea"/>
                <a:cs typeface="+mn-cs"/>
              </a:defRPr>
            </a:lvl3pPr>
            <a:lvl4pPr marL="16002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4pPr>
            <a:lvl5pPr marL="20574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800" b="1" dirty="0">
                <a:solidFill>
                  <a:schemeClr val="tx2"/>
                </a:solidFill>
              </a:rPr>
              <a:t>Guardian Program</a:t>
            </a:r>
          </a:p>
        </p:txBody>
      </p:sp>
      <p:pic>
        <p:nvPicPr>
          <p:cNvPr id="10" name="Picture 12" descr="Image result for ansell hi res logo">
            <a:extLst>
              <a:ext uri="{FF2B5EF4-FFF2-40B4-BE49-F238E27FC236}">
                <a16:creationId xmlns:a16="http://schemas.microsoft.com/office/drawing/2014/main" id="{181D687D-E31D-B0B0-1A1C-BBF96BEC56B9}"/>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29264" b="31587"/>
          <a:stretch/>
        </p:blipFill>
        <p:spPr bwMode="auto">
          <a:xfrm>
            <a:off x="3431550" y="988674"/>
            <a:ext cx="2066909" cy="62586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
            <a:extLst>
              <a:ext uri="{FF2B5EF4-FFF2-40B4-BE49-F238E27FC236}">
                <a16:creationId xmlns:a16="http://schemas.microsoft.com/office/drawing/2014/main" id="{C66A9A7B-7B26-E94C-1DBE-573B6C544689}"/>
              </a:ext>
            </a:extLst>
          </p:cNvPr>
          <p:cNvSpPr txBox="1">
            <a:spLocks/>
          </p:cNvSpPr>
          <p:nvPr/>
        </p:nvSpPr>
        <p:spPr>
          <a:xfrm>
            <a:off x="11865" y="1614543"/>
            <a:ext cx="2994879" cy="367131"/>
          </a:xfrm>
          <a:prstGeom prst="rect">
            <a:avLst/>
          </a:prstGeom>
        </p:spPr>
        <p:txBody>
          <a:bodyPr vert="horz" lIns="91440" tIns="45720" rIns="91440" bIns="45720" rtlCol="0">
            <a:normAutofit/>
          </a:bodyPr>
          <a:lstStyle>
            <a:lvl1pPr marL="0" indent="0" algn="l" defTabSz="914400" rtl="0" eaLnBrk="1" latinLnBrk="0" hangingPunct="1">
              <a:lnSpc>
                <a:spcPct val="80000"/>
              </a:lnSpc>
              <a:spcBef>
                <a:spcPts val="1600"/>
              </a:spcBef>
              <a:buClr>
                <a:srgbClr val="005696"/>
              </a:buClr>
              <a:buFontTx/>
              <a:buNone/>
              <a:defRPr sz="2000" kern="1200">
                <a:solidFill>
                  <a:srgbClr val="595959"/>
                </a:solidFill>
                <a:latin typeface="+mn-lt"/>
                <a:ea typeface="+mn-ea"/>
                <a:cs typeface="+mn-cs"/>
              </a:defRPr>
            </a:lvl1pPr>
            <a:lvl2pPr marL="742950" indent="-285750" algn="l" defTabSz="914400" rtl="0" eaLnBrk="1" latinLnBrk="0" hangingPunct="1">
              <a:spcBef>
                <a:spcPct val="20000"/>
              </a:spcBef>
              <a:buClr>
                <a:srgbClr val="005696"/>
              </a:buClr>
              <a:buFont typeface="Arial" pitchFamily="34" charset="0"/>
              <a:buChar char="•"/>
              <a:defRPr sz="2800" kern="1200">
                <a:solidFill>
                  <a:srgbClr val="595959"/>
                </a:solidFill>
                <a:latin typeface="+mn-lt"/>
                <a:ea typeface="+mn-ea"/>
                <a:cs typeface="+mn-cs"/>
              </a:defRPr>
            </a:lvl2pPr>
            <a:lvl3pPr marL="1143000" indent="-228600" algn="l" defTabSz="914400" rtl="0" eaLnBrk="1" latinLnBrk="0" hangingPunct="1">
              <a:spcBef>
                <a:spcPct val="20000"/>
              </a:spcBef>
              <a:buClr>
                <a:srgbClr val="005696"/>
              </a:buClr>
              <a:buFont typeface="Arial" pitchFamily="34" charset="0"/>
              <a:buChar char="•"/>
              <a:defRPr sz="2400" kern="1200">
                <a:solidFill>
                  <a:srgbClr val="595959"/>
                </a:solidFill>
                <a:latin typeface="+mn-lt"/>
                <a:ea typeface="+mn-ea"/>
                <a:cs typeface="+mn-cs"/>
              </a:defRPr>
            </a:lvl3pPr>
            <a:lvl4pPr marL="16002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4pPr>
            <a:lvl5pPr marL="20574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b="1" dirty="0">
                <a:solidFill>
                  <a:schemeClr val="tx2"/>
                </a:solidFill>
              </a:rPr>
              <a:t>Train-the-Trainer Program</a:t>
            </a:r>
          </a:p>
        </p:txBody>
      </p:sp>
      <p:sp>
        <p:nvSpPr>
          <p:cNvPr id="12" name="Rectangle 11">
            <a:extLst>
              <a:ext uri="{FF2B5EF4-FFF2-40B4-BE49-F238E27FC236}">
                <a16:creationId xmlns:a16="http://schemas.microsoft.com/office/drawing/2014/main" id="{5A029009-E086-5198-B637-EE55C5D44985}"/>
              </a:ext>
            </a:extLst>
          </p:cNvPr>
          <p:cNvSpPr/>
          <p:nvPr/>
        </p:nvSpPr>
        <p:spPr>
          <a:xfrm flipV="1">
            <a:off x="28502" y="1945976"/>
            <a:ext cx="12074829"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A679CF-0171-6957-771B-81552157B258}"/>
              </a:ext>
            </a:extLst>
          </p:cNvPr>
          <p:cNvSpPr/>
          <p:nvPr/>
        </p:nvSpPr>
        <p:spPr>
          <a:xfrm rot="5400000">
            <a:off x="418931" y="3511927"/>
            <a:ext cx="512064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Rectangle 13">
            <a:extLst>
              <a:ext uri="{FF2B5EF4-FFF2-40B4-BE49-F238E27FC236}">
                <a16:creationId xmlns:a16="http://schemas.microsoft.com/office/drawing/2014/main" id="{9CB9ED96-58E7-8AB2-6E28-910E94E37DD9}"/>
              </a:ext>
            </a:extLst>
          </p:cNvPr>
          <p:cNvSpPr/>
          <p:nvPr/>
        </p:nvSpPr>
        <p:spPr>
          <a:xfrm rot="5400000">
            <a:off x="3429349" y="3511927"/>
            <a:ext cx="512064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5" name="Picture 2" descr="Image result for moldex hi res logo">
            <a:extLst>
              <a:ext uri="{FF2B5EF4-FFF2-40B4-BE49-F238E27FC236}">
                <a16:creationId xmlns:a16="http://schemas.microsoft.com/office/drawing/2014/main" id="{000E69E9-8FEA-51F4-9F0B-B7BF70FA95E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349" y="1091368"/>
            <a:ext cx="2248039" cy="41565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0286FB4-E47A-8709-0ABB-2A9C398E7946}"/>
              </a:ext>
            </a:extLst>
          </p:cNvPr>
          <p:cNvSpPr/>
          <p:nvPr/>
        </p:nvSpPr>
        <p:spPr>
          <a:xfrm rot="5400000">
            <a:off x="6517175" y="3511927"/>
            <a:ext cx="512064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8" name="Picture 52" descr="Image result for wearwell logo">
            <a:extLst>
              <a:ext uri="{FF2B5EF4-FFF2-40B4-BE49-F238E27FC236}">
                <a16:creationId xmlns:a16="http://schemas.microsoft.com/office/drawing/2014/main" id="{CF478236-20AA-E3AF-5578-05B35DFCA96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78371" y="1022958"/>
            <a:ext cx="2858423" cy="571684"/>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
            <a:extLst>
              <a:ext uri="{FF2B5EF4-FFF2-40B4-BE49-F238E27FC236}">
                <a16:creationId xmlns:a16="http://schemas.microsoft.com/office/drawing/2014/main" id="{11CF87F6-B18F-6F5F-E816-1CC5F5883F8D}"/>
              </a:ext>
            </a:extLst>
          </p:cNvPr>
          <p:cNvSpPr txBox="1">
            <a:spLocks/>
          </p:cNvSpPr>
          <p:nvPr/>
        </p:nvSpPr>
        <p:spPr>
          <a:xfrm>
            <a:off x="9132950" y="1614543"/>
            <a:ext cx="2994879" cy="367131"/>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80000"/>
              </a:lnSpc>
              <a:spcBef>
                <a:spcPts val="1600"/>
              </a:spcBef>
              <a:buClr>
                <a:srgbClr val="005696"/>
              </a:buClr>
              <a:buFontTx/>
              <a:buNone/>
              <a:defRPr sz="2000" kern="1200">
                <a:solidFill>
                  <a:srgbClr val="595959"/>
                </a:solidFill>
                <a:latin typeface="+mn-lt"/>
                <a:ea typeface="+mn-ea"/>
                <a:cs typeface="+mn-cs"/>
              </a:defRPr>
            </a:lvl1pPr>
            <a:lvl2pPr marL="742950" indent="-285750" algn="l" defTabSz="914400" rtl="0" eaLnBrk="1" latinLnBrk="0" hangingPunct="1">
              <a:spcBef>
                <a:spcPct val="20000"/>
              </a:spcBef>
              <a:buClr>
                <a:srgbClr val="005696"/>
              </a:buClr>
              <a:buFont typeface="Arial" pitchFamily="34" charset="0"/>
              <a:buChar char="•"/>
              <a:defRPr sz="2800" kern="1200">
                <a:solidFill>
                  <a:srgbClr val="595959"/>
                </a:solidFill>
                <a:latin typeface="+mn-lt"/>
                <a:ea typeface="+mn-ea"/>
                <a:cs typeface="+mn-cs"/>
              </a:defRPr>
            </a:lvl2pPr>
            <a:lvl3pPr marL="1143000" indent="-228600" algn="l" defTabSz="914400" rtl="0" eaLnBrk="1" latinLnBrk="0" hangingPunct="1">
              <a:spcBef>
                <a:spcPct val="20000"/>
              </a:spcBef>
              <a:buClr>
                <a:srgbClr val="005696"/>
              </a:buClr>
              <a:buFont typeface="Arial" pitchFamily="34" charset="0"/>
              <a:buChar char="•"/>
              <a:defRPr sz="2400" kern="1200">
                <a:solidFill>
                  <a:srgbClr val="595959"/>
                </a:solidFill>
                <a:latin typeface="+mn-lt"/>
                <a:ea typeface="+mn-ea"/>
                <a:cs typeface="+mn-cs"/>
              </a:defRPr>
            </a:lvl3pPr>
            <a:lvl4pPr marL="16002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4pPr>
            <a:lvl5pPr marL="20574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b="1" dirty="0">
                <a:solidFill>
                  <a:schemeClr val="tx2"/>
                </a:solidFill>
              </a:rPr>
              <a:t>Flooring Site Assessment</a:t>
            </a:r>
          </a:p>
        </p:txBody>
      </p:sp>
      <p:sp>
        <p:nvSpPr>
          <p:cNvPr id="21" name="Text Placeholder 1">
            <a:extLst>
              <a:ext uri="{FF2B5EF4-FFF2-40B4-BE49-F238E27FC236}">
                <a16:creationId xmlns:a16="http://schemas.microsoft.com/office/drawing/2014/main" id="{4495D1A9-B0B9-412D-C3B1-735ADC3ABCDA}"/>
              </a:ext>
            </a:extLst>
          </p:cNvPr>
          <p:cNvSpPr txBox="1">
            <a:spLocks/>
          </p:cNvSpPr>
          <p:nvPr/>
        </p:nvSpPr>
        <p:spPr>
          <a:xfrm>
            <a:off x="9113891" y="1945976"/>
            <a:ext cx="3049797" cy="4054731"/>
          </a:xfrm>
          <a:prstGeom prst="rect">
            <a:avLst/>
          </a:prstGeom>
        </p:spPr>
        <p:txBody>
          <a:bodyPr vert="horz" lIns="121920" tIns="60960" rIns="121920" bIns="60960" rtlCol="0">
            <a:noAutofit/>
          </a:bodyPr>
          <a:lstStyle>
            <a:lvl1pPr marL="0" indent="0" algn="l" defTabSz="914400" rtl="0" eaLnBrk="1" latinLnBrk="0" hangingPunct="1">
              <a:lnSpc>
                <a:spcPct val="80000"/>
              </a:lnSpc>
              <a:spcBef>
                <a:spcPts val="1600"/>
              </a:spcBef>
              <a:buClr>
                <a:srgbClr val="005696"/>
              </a:buClr>
              <a:buFontTx/>
              <a:buNone/>
              <a:defRPr sz="2000" kern="1200">
                <a:solidFill>
                  <a:srgbClr val="595959"/>
                </a:solidFill>
                <a:latin typeface="+mn-lt"/>
                <a:ea typeface="+mn-ea"/>
                <a:cs typeface="+mn-cs"/>
              </a:defRPr>
            </a:lvl1pPr>
            <a:lvl2pPr marL="742950" indent="-285750" algn="l" defTabSz="914400" rtl="0" eaLnBrk="1" latinLnBrk="0" hangingPunct="1">
              <a:spcBef>
                <a:spcPct val="20000"/>
              </a:spcBef>
              <a:buClr>
                <a:srgbClr val="005696"/>
              </a:buClr>
              <a:buFont typeface="Arial" pitchFamily="34" charset="0"/>
              <a:buChar char="•"/>
              <a:defRPr sz="2800" kern="1200">
                <a:solidFill>
                  <a:srgbClr val="595959"/>
                </a:solidFill>
                <a:latin typeface="+mn-lt"/>
                <a:ea typeface="+mn-ea"/>
                <a:cs typeface="+mn-cs"/>
              </a:defRPr>
            </a:lvl2pPr>
            <a:lvl3pPr marL="1143000" indent="-228600" algn="l" defTabSz="914400" rtl="0" eaLnBrk="1" latinLnBrk="0" hangingPunct="1">
              <a:spcBef>
                <a:spcPct val="20000"/>
              </a:spcBef>
              <a:buClr>
                <a:srgbClr val="005696"/>
              </a:buClr>
              <a:buFont typeface="Arial" pitchFamily="34" charset="0"/>
              <a:buChar char="•"/>
              <a:defRPr sz="2400" kern="1200">
                <a:solidFill>
                  <a:srgbClr val="595959"/>
                </a:solidFill>
                <a:latin typeface="+mn-lt"/>
                <a:ea typeface="+mn-ea"/>
                <a:cs typeface="+mn-cs"/>
              </a:defRPr>
            </a:lvl3pPr>
            <a:lvl4pPr marL="16002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4pPr>
            <a:lvl5pPr marL="20574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600"/>
              </a:lnSpc>
              <a:spcBef>
                <a:spcPts val="0"/>
              </a:spcBef>
            </a:pPr>
            <a:r>
              <a:rPr lang="en-US" sz="1400" b="1" dirty="0">
                <a:solidFill>
                  <a:srgbClr val="000000"/>
                </a:solidFill>
              </a:rPr>
              <a:t>Service Provided: </a:t>
            </a:r>
          </a:p>
          <a:p>
            <a:pPr>
              <a:lnSpc>
                <a:spcPts val="1600"/>
              </a:lnSpc>
              <a:spcBef>
                <a:spcPts val="0"/>
              </a:spcBef>
            </a:pPr>
            <a:r>
              <a:rPr lang="en-US" sz="1400" dirty="0">
                <a:solidFill>
                  <a:srgbClr val="000000"/>
                </a:solidFill>
              </a:rPr>
              <a:t>Site assessment with a detailed report with recommendations for ergonomic flooring and matting to address the needs of the facility.</a:t>
            </a:r>
          </a:p>
          <a:p>
            <a:pPr>
              <a:lnSpc>
                <a:spcPts val="1600"/>
              </a:lnSpc>
              <a:spcBef>
                <a:spcPts val="0"/>
              </a:spcBef>
            </a:pPr>
            <a:endParaRPr lang="en-US" sz="1400" dirty="0">
              <a:solidFill>
                <a:srgbClr val="000000"/>
              </a:solidFill>
            </a:endParaRPr>
          </a:p>
          <a:p>
            <a:pPr>
              <a:lnSpc>
                <a:spcPts val="1600"/>
              </a:lnSpc>
              <a:spcBef>
                <a:spcPts val="0"/>
              </a:spcBef>
            </a:pPr>
            <a:r>
              <a:rPr lang="en-US" sz="1400" b="1" dirty="0">
                <a:solidFill>
                  <a:srgbClr val="000000"/>
                </a:solidFill>
              </a:rPr>
              <a:t>Cost to VWR Customers:</a:t>
            </a:r>
            <a:r>
              <a:rPr lang="en-US" sz="1400" dirty="0">
                <a:solidFill>
                  <a:srgbClr val="000000"/>
                </a:solidFill>
              </a:rPr>
              <a:t> </a:t>
            </a:r>
          </a:p>
          <a:p>
            <a:pPr>
              <a:lnSpc>
                <a:spcPts val="1600"/>
              </a:lnSpc>
              <a:spcBef>
                <a:spcPts val="0"/>
              </a:spcBef>
            </a:pPr>
            <a:r>
              <a:rPr lang="en-US" sz="1400" dirty="0">
                <a:solidFill>
                  <a:srgbClr val="000000"/>
                </a:solidFill>
              </a:rPr>
              <a:t>Free, $2k value</a:t>
            </a:r>
          </a:p>
          <a:p>
            <a:pPr>
              <a:lnSpc>
                <a:spcPts val="1600"/>
              </a:lnSpc>
              <a:spcBef>
                <a:spcPts val="0"/>
              </a:spcBef>
            </a:pPr>
            <a:endParaRPr lang="en-US" sz="1400" b="1" dirty="0">
              <a:solidFill>
                <a:srgbClr val="000000"/>
              </a:solidFill>
            </a:endParaRPr>
          </a:p>
          <a:p>
            <a:pPr>
              <a:lnSpc>
                <a:spcPts val="1600"/>
              </a:lnSpc>
              <a:spcBef>
                <a:spcPts val="0"/>
              </a:spcBef>
            </a:pPr>
            <a:r>
              <a:rPr lang="en-US" sz="1400" b="1" dirty="0">
                <a:solidFill>
                  <a:srgbClr val="000000"/>
                </a:solidFill>
              </a:rPr>
              <a:t>Benefits:</a:t>
            </a:r>
          </a:p>
          <a:p>
            <a:pPr>
              <a:lnSpc>
                <a:spcPts val="1600"/>
              </a:lnSpc>
              <a:spcBef>
                <a:spcPts val="0"/>
              </a:spcBef>
            </a:pPr>
            <a:r>
              <a:rPr lang="en-US" sz="1400" dirty="0">
                <a:solidFill>
                  <a:srgbClr val="000000"/>
                </a:solidFill>
              </a:rPr>
              <a:t>◊ Improve Safety Performance</a:t>
            </a:r>
          </a:p>
          <a:p>
            <a:pPr>
              <a:lnSpc>
                <a:spcPts val="1600"/>
              </a:lnSpc>
              <a:spcBef>
                <a:spcPts val="0"/>
              </a:spcBef>
            </a:pPr>
            <a:r>
              <a:rPr lang="en-US" sz="1400" dirty="0">
                <a:solidFill>
                  <a:srgbClr val="000000"/>
                </a:solidFill>
              </a:rPr>
              <a:t>◊ Prevent Lost Time</a:t>
            </a:r>
          </a:p>
          <a:p>
            <a:pPr>
              <a:lnSpc>
                <a:spcPts val="1600"/>
              </a:lnSpc>
              <a:spcBef>
                <a:spcPts val="0"/>
              </a:spcBef>
            </a:pPr>
            <a:r>
              <a:rPr lang="en-US" sz="1400" dirty="0">
                <a:solidFill>
                  <a:srgbClr val="000000"/>
                </a:solidFill>
              </a:rPr>
              <a:t>◊ Manage Risk and Compliance</a:t>
            </a:r>
          </a:p>
          <a:p>
            <a:pPr>
              <a:lnSpc>
                <a:spcPts val="1600"/>
              </a:lnSpc>
              <a:spcBef>
                <a:spcPts val="0"/>
              </a:spcBef>
            </a:pPr>
            <a:r>
              <a:rPr lang="en-US" sz="1400" dirty="0">
                <a:solidFill>
                  <a:srgbClr val="000000"/>
                </a:solidFill>
              </a:rPr>
              <a:t>◊ Reduce Down-Time</a:t>
            </a:r>
          </a:p>
          <a:p>
            <a:pPr>
              <a:lnSpc>
                <a:spcPts val="1600"/>
              </a:lnSpc>
              <a:spcBef>
                <a:spcPts val="0"/>
              </a:spcBef>
            </a:pPr>
            <a:r>
              <a:rPr lang="en-US" sz="1400" dirty="0">
                <a:solidFill>
                  <a:srgbClr val="000000"/>
                </a:solidFill>
              </a:rPr>
              <a:t>◊ Heighten Morale &amp; Productivity</a:t>
            </a:r>
            <a:endParaRPr lang="en-US" sz="1400" b="1" dirty="0">
              <a:solidFill>
                <a:srgbClr val="000000"/>
              </a:solidFill>
            </a:endParaRPr>
          </a:p>
        </p:txBody>
      </p:sp>
    </p:spTree>
    <p:extLst>
      <p:ext uri="{BB962C8B-B14F-4D97-AF65-F5344CB8AC3E}">
        <p14:creationId xmlns:p14="http://schemas.microsoft.com/office/powerpoint/2010/main" val="649324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6D216A9-56D8-4D92-8C9D-B8CC4F0D5F34}"/>
              </a:ext>
            </a:extLst>
          </p:cNvPr>
          <p:cNvGrpSpPr/>
          <p:nvPr/>
        </p:nvGrpSpPr>
        <p:grpSpPr>
          <a:xfrm>
            <a:off x="121678" y="945603"/>
            <a:ext cx="11917922" cy="369332"/>
            <a:chOff x="4876799" y="1263149"/>
            <a:chExt cx="7002654" cy="369332"/>
          </a:xfrm>
        </p:grpSpPr>
        <p:pic>
          <p:nvPicPr>
            <p:cNvPr id="19" name="Picture 18">
              <a:extLst>
                <a:ext uri="{FF2B5EF4-FFF2-40B4-BE49-F238E27FC236}">
                  <a16:creationId xmlns:a16="http://schemas.microsoft.com/office/drawing/2014/main" id="{0EAE6017-8E87-4C97-90D8-A6A834DBEA94}"/>
                </a:ext>
              </a:extLst>
            </p:cNvPr>
            <p:cNvPicPr>
              <a:picLocks noChangeAspect="1"/>
            </p:cNvPicPr>
            <p:nvPr/>
          </p:nvPicPr>
          <p:blipFill>
            <a:blip r:embed="rId3"/>
            <a:stretch>
              <a:fillRect/>
            </a:stretch>
          </p:blipFill>
          <p:spPr>
            <a:xfrm>
              <a:off x="4876800" y="1271016"/>
              <a:ext cx="7002653" cy="353599"/>
            </a:xfrm>
            <a:prstGeom prst="rect">
              <a:avLst/>
            </a:prstGeom>
          </p:spPr>
        </p:pic>
        <p:sp>
          <p:nvSpPr>
            <p:cNvPr id="22" name="TextBox 21">
              <a:extLst>
                <a:ext uri="{FF2B5EF4-FFF2-40B4-BE49-F238E27FC236}">
                  <a16:creationId xmlns:a16="http://schemas.microsoft.com/office/drawing/2014/main" id="{3D63D61D-9471-4089-B087-5B5AF44AB88F}"/>
                </a:ext>
              </a:extLst>
            </p:cNvPr>
            <p:cNvSpPr txBox="1"/>
            <p:nvPr/>
          </p:nvSpPr>
          <p:spPr>
            <a:xfrm>
              <a:off x="4876799" y="1263149"/>
              <a:ext cx="7002653" cy="369332"/>
            </a:xfrm>
            <a:prstGeom prst="rect">
              <a:avLst/>
            </a:prstGeom>
            <a:noFill/>
          </p:spPr>
          <p:txBody>
            <a:bodyPr wrap="square" rtlCol="0">
              <a:spAutoFit/>
            </a:bodyPr>
            <a:lstStyle/>
            <a:p>
              <a:pPr algn="ctr"/>
              <a:endParaRPr lang="en-US" b="1" dirty="0"/>
            </a:p>
          </p:txBody>
        </p:sp>
      </p:grpSp>
      <p:sp>
        <p:nvSpPr>
          <p:cNvPr id="6" name="Title 5">
            <a:extLst>
              <a:ext uri="{FF2B5EF4-FFF2-40B4-BE49-F238E27FC236}">
                <a16:creationId xmlns:a16="http://schemas.microsoft.com/office/drawing/2014/main" id="{DD432362-2711-784C-BBBF-C926B9DA0E26}"/>
              </a:ext>
            </a:extLst>
          </p:cNvPr>
          <p:cNvSpPr>
            <a:spLocks noGrp="1"/>
          </p:cNvSpPr>
          <p:nvPr>
            <p:ph type="title"/>
          </p:nvPr>
        </p:nvSpPr>
        <p:spPr>
          <a:xfrm>
            <a:off x="511341" y="356616"/>
            <a:ext cx="10185012" cy="581121"/>
          </a:xfrm>
        </p:spPr>
        <p:txBody>
          <a:bodyPr/>
          <a:lstStyle/>
          <a:p>
            <a:r>
              <a:rPr lang="en-US" dirty="0"/>
              <a:t>Safety Assessments and Ongoing Consulting:</a:t>
            </a:r>
          </a:p>
        </p:txBody>
      </p:sp>
      <p:sp>
        <p:nvSpPr>
          <p:cNvPr id="13" name="Rectangle 12">
            <a:extLst>
              <a:ext uri="{FF2B5EF4-FFF2-40B4-BE49-F238E27FC236}">
                <a16:creationId xmlns:a16="http://schemas.microsoft.com/office/drawing/2014/main" id="{44A679CF-0171-6957-771B-81552157B258}"/>
              </a:ext>
            </a:extLst>
          </p:cNvPr>
          <p:cNvSpPr/>
          <p:nvPr/>
        </p:nvSpPr>
        <p:spPr>
          <a:xfrm rot="5400000">
            <a:off x="418931" y="3511927"/>
            <a:ext cx="512064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Rectangle 13">
            <a:extLst>
              <a:ext uri="{FF2B5EF4-FFF2-40B4-BE49-F238E27FC236}">
                <a16:creationId xmlns:a16="http://schemas.microsoft.com/office/drawing/2014/main" id="{9CB9ED96-58E7-8AB2-6E28-910E94E37DD9}"/>
              </a:ext>
            </a:extLst>
          </p:cNvPr>
          <p:cNvSpPr/>
          <p:nvPr/>
        </p:nvSpPr>
        <p:spPr>
          <a:xfrm rot="5400000">
            <a:off x="3429349" y="3511927"/>
            <a:ext cx="512064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Rectangle 15">
            <a:extLst>
              <a:ext uri="{FF2B5EF4-FFF2-40B4-BE49-F238E27FC236}">
                <a16:creationId xmlns:a16="http://schemas.microsoft.com/office/drawing/2014/main" id="{40286FB4-E47A-8709-0ABB-2A9C398E7946}"/>
              </a:ext>
            </a:extLst>
          </p:cNvPr>
          <p:cNvSpPr/>
          <p:nvPr/>
        </p:nvSpPr>
        <p:spPr>
          <a:xfrm rot="5400000">
            <a:off x="6517175" y="3511927"/>
            <a:ext cx="512064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Text Placeholder 1">
            <a:extLst>
              <a:ext uri="{FF2B5EF4-FFF2-40B4-BE49-F238E27FC236}">
                <a16:creationId xmlns:a16="http://schemas.microsoft.com/office/drawing/2014/main" id="{4F59F82B-C281-0D4E-C249-2110C429A5BC}"/>
              </a:ext>
            </a:extLst>
          </p:cNvPr>
          <p:cNvSpPr txBox="1">
            <a:spLocks/>
          </p:cNvSpPr>
          <p:nvPr/>
        </p:nvSpPr>
        <p:spPr>
          <a:xfrm>
            <a:off x="62829" y="1981673"/>
            <a:ext cx="2959457" cy="4142232"/>
          </a:xfrm>
          <a:prstGeom prst="rect">
            <a:avLst/>
          </a:prstGeom>
        </p:spPr>
        <p:txBody>
          <a:bodyPr vert="horz" lIns="91440" tIns="45720" rIns="91440" bIns="45720" rtlCol="0">
            <a:noAutofit/>
          </a:bodyPr>
          <a:lstStyle>
            <a:lvl1pPr marL="0" indent="0" algn="l" defTabSz="914400" rtl="0" eaLnBrk="1" latinLnBrk="0" hangingPunct="1">
              <a:lnSpc>
                <a:spcPct val="80000"/>
              </a:lnSpc>
              <a:spcBef>
                <a:spcPts val="1600"/>
              </a:spcBef>
              <a:buClr>
                <a:srgbClr val="005696"/>
              </a:buClr>
              <a:buFontTx/>
              <a:buNone/>
              <a:defRPr sz="2000" kern="1200">
                <a:solidFill>
                  <a:srgbClr val="595959"/>
                </a:solidFill>
                <a:latin typeface="+mn-lt"/>
                <a:ea typeface="+mn-ea"/>
                <a:cs typeface="+mn-cs"/>
              </a:defRPr>
            </a:lvl1pPr>
            <a:lvl2pPr marL="742950" indent="-285750" algn="l" defTabSz="914400" rtl="0" eaLnBrk="1" latinLnBrk="0" hangingPunct="1">
              <a:spcBef>
                <a:spcPct val="20000"/>
              </a:spcBef>
              <a:buClr>
                <a:srgbClr val="005696"/>
              </a:buClr>
              <a:buFont typeface="Arial" pitchFamily="34" charset="0"/>
              <a:buChar char="•"/>
              <a:defRPr sz="2800" kern="1200">
                <a:solidFill>
                  <a:srgbClr val="595959"/>
                </a:solidFill>
                <a:latin typeface="+mn-lt"/>
                <a:ea typeface="+mn-ea"/>
                <a:cs typeface="+mn-cs"/>
              </a:defRPr>
            </a:lvl2pPr>
            <a:lvl3pPr marL="1143000" indent="-228600" algn="l" defTabSz="914400" rtl="0" eaLnBrk="1" latinLnBrk="0" hangingPunct="1">
              <a:spcBef>
                <a:spcPct val="20000"/>
              </a:spcBef>
              <a:buClr>
                <a:srgbClr val="005696"/>
              </a:buClr>
              <a:buFont typeface="Arial" pitchFamily="34" charset="0"/>
              <a:buChar char="•"/>
              <a:defRPr sz="2400" kern="1200">
                <a:solidFill>
                  <a:srgbClr val="595959"/>
                </a:solidFill>
                <a:latin typeface="+mn-lt"/>
                <a:ea typeface="+mn-ea"/>
                <a:cs typeface="+mn-cs"/>
              </a:defRPr>
            </a:lvl3pPr>
            <a:lvl4pPr marL="16002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4pPr>
            <a:lvl5pPr marL="20574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600"/>
              </a:lnSpc>
              <a:spcBef>
                <a:spcPts val="0"/>
              </a:spcBef>
            </a:pPr>
            <a:r>
              <a:rPr lang="en-US" sz="1600" b="1" dirty="0">
                <a:solidFill>
                  <a:srgbClr val="000000"/>
                </a:solidFill>
              </a:rPr>
              <a:t>Service Provided: </a:t>
            </a:r>
          </a:p>
          <a:p>
            <a:pPr>
              <a:lnSpc>
                <a:spcPts val="1600"/>
              </a:lnSpc>
              <a:spcBef>
                <a:spcPts val="0"/>
              </a:spcBef>
            </a:pPr>
            <a:r>
              <a:rPr lang="en-US" sz="1600" dirty="0">
                <a:solidFill>
                  <a:srgbClr val="000000"/>
                </a:solidFill>
              </a:rPr>
              <a:t>Assessment includes observation of current liquid storage and disposal procedures, with recommendations for safety improvements, along with training for proper application of products.</a:t>
            </a:r>
            <a:endParaRPr lang="en-US" sz="1600" b="1" dirty="0">
              <a:solidFill>
                <a:srgbClr val="000000"/>
              </a:solidFill>
            </a:endParaRPr>
          </a:p>
          <a:p>
            <a:pPr>
              <a:lnSpc>
                <a:spcPts val="1600"/>
              </a:lnSpc>
              <a:spcBef>
                <a:spcPts val="0"/>
              </a:spcBef>
            </a:pPr>
            <a:endParaRPr lang="en-US" sz="1600" b="1" dirty="0">
              <a:solidFill>
                <a:srgbClr val="000000"/>
              </a:solidFill>
            </a:endParaRPr>
          </a:p>
          <a:p>
            <a:pPr>
              <a:lnSpc>
                <a:spcPts val="1600"/>
              </a:lnSpc>
              <a:spcBef>
                <a:spcPts val="0"/>
              </a:spcBef>
            </a:pPr>
            <a:r>
              <a:rPr lang="en-US" sz="1600" b="1" dirty="0">
                <a:solidFill>
                  <a:srgbClr val="000000"/>
                </a:solidFill>
              </a:rPr>
              <a:t>Cost to VWR Customers:</a:t>
            </a:r>
            <a:r>
              <a:rPr lang="en-US" sz="1600" dirty="0">
                <a:solidFill>
                  <a:srgbClr val="000000"/>
                </a:solidFill>
              </a:rPr>
              <a:t> </a:t>
            </a:r>
          </a:p>
          <a:p>
            <a:pPr>
              <a:lnSpc>
                <a:spcPts val="1600"/>
              </a:lnSpc>
              <a:spcBef>
                <a:spcPts val="0"/>
              </a:spcBef>
            </a:pPr>
            <a:r>
              <a:rPr lang="en-US" sz="1600" dirty="0">
                <a:solidFill>
                  <a:srgbClr val="000000"/>
                </a:solidFill>
              </a:rPr>
              <a:t>Free</a:t>
            </a:r>
            <a:endParaRPr lang="en-US" sz="1600" b="1" dirty="0">
              <a:solidFill>
                <a:srgbClr val="000000"/>
              </a:solidFill>
            </a:endParaRPr>
          </a:p>
          <a:p>
            <a:pPr>
              <a:lnSpc>
                <a:spcPts val="1600"/>
              </a:lnSpc>
              <a:spcBef>
                <a:spcPts val="0"/>
              </a:spcBef>
            </a:pPr>
            <a:endParaRPr lang="en-US" sz="1600" b="1" dirty="0">
              <a:solidFill>
                <a:srgbClr val="000000"/>
              </a:solidFill>
            </a:endParaRPr>
          </a:p>
          <a:p>
            <a:pPr>
              <a:lnSpc>
                <a:spcPts val="1600"/>
              </a:lnSpc>
              <a:spcBef>
                <a:spcPts val="0"/>
              </a:spcBef>
            </a:pPr>
            <a:r>
              <a:rPr lang="en-US" sz="1600" b="1" dirty="0">
                <a:solidFill>
                  <a:srgbClr val="000000"/>
                </a:solidFill>
              </a:rPr>
              <a:t>Benefits:</a:t>
            </a:r>
          </a:p>
          <a:p>
            <a:pPr>
              <a:lnSpc>
                <a:spcPts val="1600"/>
              </a:lnSpc>
              <a:spcBef>
                <a:spcPts val="0"/>
              </a:spcBef>
            </a:pPr>
            <a:r>
              <a:rPr lang="en-US" sz="1600" dirty="0">
                <a:solidFill>
                  <a:srgbClr val="000000"/>
                </a:solidFill>
              </a:rPr>
              <a:t>◊ Maximize Performance</a:t>
            </a:r>
          </a:p>
          <a:p>
            <a:pPr>
              <a:lnSpc>
                <a:spcPts val="1600"/>
              </a:lnSpc>
              <a:spcBef>
                <a:spcPts val="0"/>
              </a:spcBef>
            </a:pPr>
            <a:r>
              <a:rPr lang="en-US" sz="1600" dirty="0">
                <a:solidFill>
                  <a:srgbClr val="000000"/>
                </a:solidFill>
              </a:rPr>
              <a:t>◊ Reduce Waste</a:t>
            </a:r>
          </a:p>
          <a:p>
            <a:pPr>
              <a:lnSpc>
                <a:spcPts val="1600"/>
              </a:lnSpc>
              <a:spcBef>
                <a:spcPts val="0"/>
              </a:spcBef>
            </a:pPr>
            <a:r>
              <a:rPr lang="en-US" sz="1600" dirty="0">
                <a:solidFill>
                  <a:srgbClr val="000000"/>
                </a:solidFill>
              </a:rPr>
              <a:t>◊ Increase compliance with Occupational Regulations</a:t>
            </a:r>
            <a:endParaRPr lang="en-US" sz="1600" b="1" dirty="0">
              <a:solidFill>
                <a:srgbClr val="000000"/>
              </a:solidFill>
            </a:endParaRPr>
          </a:p>
        </p:txBody>
      </p:sp>
      <p:sp>
        <p:nvSpPr>
          <p:cNvPr id="23" name="Text Placeholder 1">
            <a:extLst>
              <a:ext uri="{FF2B5EF4-FFF2-40B4-BE49-F238E27FC236}">
                <a16:creationId xmlns:a16="http://schemas.microsoft.com/office/drawing/2014/main" id="{577A6EF4-0117-0257-85FD-49C6F4CC1D95}"/>
              </a:ext>
            </a:extLst>
          </p:cNvPr>
          <p:cNvSpPr txBox="1">
            <a:spLocks/>
          </p:cNvSpPr>
          <p:nvPr/>
        </p:nvSpPr>
        <p:spPr>
          <a:xfrm>
            <a:off x="3072063" y="1981673"/>
            <a:ext cx="2962656" cy="4142232"/>
          </a:xfrm>
          <a:prstGeom prst="rect">
            <a:avLst/>
          </a:prstGeom>
        </p:spPr>
        <p:txBody>
          <a:bodyPr vert="horz" lIns="91440" tIns="45720" rIns="91440" bIns="45720" rtlCol="0">
            <a:noAutofit/>
          </a:bodyPr>
          <a:lstStyle>
            <a:lvl1pPr marL="0" indent="0" algn="l" defTabSz="914400" rtl="0" eaLnBrk="1" latinLnBrk="0" hangingPunct="1">
              <a:lnSpc>
                <a:spcPct val="80000"/>
              </a:lnSpc>
              <a:spcBef>
                <a:spcPts val="1600"/>
              </a:spcBef>
              <a:buClr>
                <a:srgbClr val="005696"/>
              </a:buClr>
              <a:buFontTx/>
              <a:buNone/>
              <a:defRPr sz="2000" kern="1200">
                <a:solidFill>
                  <a:srgbClr val="595959"/>
                </a:solidFill>
                <a:latin typeface="+mn-lt"/>
                <a:ea typeface="+mn-ea"/>
                <a:cs typeface="+mn-cs"/>
              </a:defRPr>
            </a:lvl1pPr>
            <a:lvl2pPr marL="742950" indent="-285750" algn="l" defTabSz="914400" rtl="0" eaLnBrk="1" latinLnBrk="0" hangingPunct="1">
              <a:spcBef>
                <a:spcPct val="20000"/>
              </a:spcBef>
              <a:buClr>
                <a:srgbClr val="005696"/>
              </a:buClr>
              <a:buFont typeface="Arial" pitchFamily="34" charset="0"/>
              <a:buChar char="•"/>
              <a:defRPr sz="2800" kern="1200">
                <a:solidFill>
                  <a:srgbClr val="595959"/>
                </a:solidFill>
                <a:latin typeface="+mn-lt"/>
                <a:ea typeface="+mn-ea"/>
                <a:cs typeface="+mn-cs"/>
              </a:defRPr>
            </a:lvl2pPr>
            <a:lvl3pPr marL="1143000" indent="-228600" algn="l" defTabSz="914400" rtl="0" eaLnBrk="1" latinLnBrk="0" hangingPunct="1">
              <a:spcBef>
                <a:spcPct val="20000"/>
              </a:spcBef>
              <a:buClr>
                <a:srgbClr val="005696"/>
              </a:buClr>
              <a:buFont typeface="Arial" pitchFamily="34" charset="0"/>
              <a:buChar char="•"/>
              <a:defRPr sz="2400" kern="1200">
                <a:solidFill>
                  <a:srgbClr val="595959"/>
                </a:solidFill>
                <a:latin typeface="+mn-lt"/>
                <a:ea typeface="+mn-ea"/>
                <a:cs typeface="+mn-cs"/>
              </a:defRPr>
            </a:lvl3pPr>
            <a:lvl4pPr marL="16002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4pPr>
            <a:lvl5pPr marL="20574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600"/>
              </a:lnSpc>
              <a:spcBef>
                <a:spcPts val="0"/>
              </a:spcBef>
            </a:pPr>
            <a:r>
              <a:rPr lang="en-US" sz="1600" b="1" dirty="0">
                <a:solidFill>
                  <a:srgbClr val="000000"/>
                </a:solidFill>
              </a:rPr>
              <a:t>Service Provided: </a:t>
            </a:r>
          </a:p>
          <a:p>
            <a:pPr>
              <a:lnSpc>
                <a:spcPts val="1600"/>
              </a:lnSpc>
              <a:spcBef>
                <a:spcPts val="0"/>
              </a:spcBef>
            </a:pPr>
            <a:r>
              <a:rPr lang="en-US" sz="1600" dirty="0">
                <a:solidFill>
                  <a:srgbClr val="000000"/>
                </a:solidFill>
              </a:rPr>
              <a:t>Address hazardous material handling program (</a:t>
            </a:r>
            <a:r>
              <a:rPr lang="en-US" sz="1600" b="1" dirty="0">
                <a:solidFill>
                  <a:schemeClr val="accent2">
                    <a:lumMod val="50000"/>
                  </a:schemeClr>
                </a:solidFill>
              </a:rPr>
              <a:t>S</a:t>
            </a:r>
            <a:r>
              <a:rPr lang="en-US" sz="1600" dirty="0">
                <a:solidFill>
                  <a:srgbClr val="000000"/>
                </a:solidFill>
              </a:rPr>
              <a:t>torage, </a:t>
            </a:r>
            <a:r>
              <a:rPr lang="en-US" sz="1600" b="1" dirty="0">
                <a:solidFill>
                  <a:schemeClr val="accent2">
                    <a:lumMod val="50000"/>
                  </a:schemeClr>
                </a:solidFill>
              </a:rPr>
              <a:t>T</a:t>
            </a:r>
            <a:r>
              <a:rPr lang="en-US" sz="1600" dirty="0">
                <a:solidFill>
                  <a:srgbClr val="000000"/>
                </a:solidFill>
              </a:rPr>
              <a:t>ransfer, </a:t>
            </a:r>
            <a:r>
              <a:rPr lang="en-US" sz="1600" b="1" dirty="0">
                <a:solidFill>
                  <a:schemeClr val="accent2">
                    <a:lumMod val="50000"/>
                  </a:schemeClr>
                </a:solidFill>
              </a:rPr>
              <a:t>U</a:t>
            </a:r>
            <a:r>
              <a:rPr lang="en-US" sz="1600" dirty="0">
                <a:solidFill>
                  <a:srgbClr val="000000"/>
                </a:solidFill>
              </a:rPr>
              <a:t>se and </a:t>
            </a:r>
            <a:r>
              <a:rPr lang="en-US" sz="1600" b="1" dirty="0">
                <a:solidFill>
                  <a:schemeClr val="accent2">
                    <a:lumMod val="50000"/>
                  </a:schemeClr>
                </a:solidFill>
              </a:rPr>
              <a:t>D</a:t>
            </a:r>
            <a:r>
              <a:rPr lang="en-US" sz="1600" dirty="0">
                <a:solidFill>
                  <a:srgbClr val="000000"/>
                </a:solidFill>
              </a:rPr>
              <a:t>isposal of hazardous liquids in an </a:t>
            </a:r>
            <a:r>
              <a:rPr lang="en-US" sz="1600" b="1" dirty="0">
                <a:solidFill>
                  <a:schemeClr val="accent2">
                    <a:lumMod val="50000"/>
                  </a:schemeClr>
                </a:solidFill>
              </a:rPr>
              <a:t>E</a:t>
            </a:r>
            <a:r>
              <a:rPr lang="en-US" sz="1600" dirty="0">
                <a:solidFill>
                  <a:srgbClr val="000000"/>
                </a:solidFill>
              </a:rPr>
              <a:t>valuation format).  </a:t>
            </a:r>
            <a:endParaRPr lang="en-US" sz="1600" b="1" dirty="0">
              <a:solidFill>
                <a:srgbClr val="000000"/>
              </a:solidFill>
            </a:endParaRPr>
          </a:p>
          <a:p>
            <a:pPr>
              <a:lnSpc>
                <a:spcPts val="1600"/>
              </a:lnSpc>
              <a:spcBef>
                <a:spcPts val="0"/>
              </a:spcBef>
            </a:pPr>
            <a:endParaRPr lang="en-US" sz="1600" b="1" dirty="0">
              <a:solidFill>
                <a:srgbClr val="000000"/>
              </a:solidFill>
            </a:endParaRPr>
          </a:p>
          <a:p>
            <a:pPr>
              <a:lnSpc>
                <a:spcPts val="1600"/>
              </a:lnSpc>
              <a:spcBef>
                <a:spcPts val="0"/>
              </a:spcBef>
            </a:pPr>
            <a:r>
              <a:rPr lang="en-US" sz="1600" b="1" dirty="0">
                <a:solidFill>
                  <a:srgbClr val="000000"/>
                </a:solidFill>
              </a:rPr>
              <a:t>Cost to VWR Customers:</a:t>
            </a:r>
            <a:r>
              <a:rPr lang="en-US" sz="1600" dirty="0">
                <a:solidFill>
                  <a:srgbClr val="000000"/>
                </a:solidFill>
              </a:rPr>
              <a:t> </a:t>
            </a:r>
          </a:p>
          <a:p>
            <a:pPr>
              <a:lnSpc>
                <a:spcPts val="1600"/>
              </a:lnSpc>
              <a:spcBef>
                <a:spcPts val="0"/>
              </a:spcBef>
            </a:pPr>
            <a:r>
              <a:rPr lang="en-US" sz="1600" dirty="0">
                <a:solidFill>
                  <a:srgbClr val="000000"/>
                </a:solidFill>
              </a:rPr>
              <a:t>Free</a:t>
            </a:r>
            <a:endParaRPr lang="en-US" sz="1600" b="1" dirty="0">
              <a:solidFill>
                <a:srgbClr val="000000"/>
              </a:solidFill>
            </a:endParaRPr>
          </a:p>
          <a:p>
            <a:pPr>
              <a:lnSpc>
                <a:spcPts val="1600"/>
              </a:lnSpc>
              <a:spcBef>
                <a:spcPts val="0"/>
              </a:spcBef>
            </a:pPr>
            <a:endParaRPr lang="en-US" sz="1600" b="1" dirty="0">
              <a:solidFill>
                <a:srgbClr val="000000"/>
              </a:solidFill>
            </a:endParaRPr>
          </a:p>
          <a:p>
            <a:pPr>
              <a:lnSpc>
                <a:spcPts val="1600"/>
              </a:lnSpc>
              <a:spcBef>
                <a:spcPts val="0"/>
              </a:spcBef>
            </a:pPr>
            <a:r>
              <a:rPr lang="en-US" sz="1600" b="1" dirty="0">
                <a:solidFill>
                  <a:srgbClr val="000000"/>
                </a:solidFill>
              </a:rPr>
              <a:t>Benefits:</a:t>
            </a:r>
          </a:p>
          <a:p>
            <a:pPr>
              <a:lnSpc>
                <a:spcPts val="1600"/>
              </a:lnSpc>
              <a:spcBef>
                <a:spcPts val="0"/>
              </a:spcBef>
            </a:pPr>
            <a:r>
              <a:rPr lang="en-US" sz="1600" dirty="0">
                <a:solidFill>
                  <a:srgbClr val="000000"/>
                </a:solidFill>
              </a:rPr>
              <a:t>◊ Improve Worker Safety</a:t>
            </a:r>
          </a:p>
          <a:p>
            <a:pPr>
              <a:lnSpc>
                <a:spcPts val="1600"/>
              </a:lnSpc>
              <a:spcBef>
                <a:spcPts val="0"/>
              </a:spcBef>
            </a:pPr>
            <a:r>
              <a:rPr lang="en-US" sz="1600" dirty="0">
                <a:solidFill>
                  <a:srgbClr val="000000"/>
                </a:solidFill>
              </a:rPr>
              <a:t>◊ Increase handling efficiencies</a:t>
            </a:r>
          </a:p>
          <a:p>
            <a:pPr>
              <a:lnSpc>
                <a:spcPts val="1600"/>
              </a:lnSpc>
              <a:spcBef>
                <a:spcPts val="0"/>
              </a:spcBef>
            </a:pPr>
            <a:r>
              <a:rPr lang="en-US" sz="1600" dirty="0">
                <a:solidFill>
                  <a:srgbClr val="000000"/>
                </a:solidFill>
              </a:rPr>
              <a:t>◊ Protect the environment to </a:t>
            </a:r>
          </a:p>
          <a:p>
            <a:pPr>
              <a:lnSpc>
                <a:spcPts val="1600"/>
              </a:lnSpc>
              <a:spcBef>
                <a:spcPts val="0"/>
              </a:spcBef>
            </a:pPr>
            <a:r>
              <a:rPr lang="en-US" sz="1600" dirty="0">
                <a:solidFill>
                  <a:srgbClr val="000000"/>
                </a:solidFill>
              </a:rPr>
              <a:t>     meet sustainability initiatives</a:t>
            </a:r>
          </a:p>
          <a:p>
            <a:pPr>
              <a:lnSpc>
                <a:spcPts val="1600"/>
              </a:lnSpc>
              <a:spcBef>
                <a:spcPts val="0"/>
              </a:spcBef>
            </a:pPr>
            <a:r>
              <a:rPr lang="en-US" sz="1600" dirty="0">
                <a:solidFill>
                  <a:srgbClr val="000000"/>
                </a:solidFill>
              </a:rPr>
              <a:t>◊ Assure compliance to OSHA and EPA regulations</a:t>
            </a:r>
          </a:p>
        </p:txBody>
      </p:sp>
      <p:sp>
        <p:nvSpPr>
          <p:cNvPr id="24" name="Text Placeholder 1">
            <a:extLst>
              <a:ext uri="{FF2B5EF4-FFF2-40B4-BE49-F238E27FC236}">
                <a16:creationId xmlns:a16="http://schemas.microsoft.com/office/drawing/2014/main" id="{ED8CFD13-E133-5C43-EBE4-4A888773FAA5}"/>
              </a:ext>
            </a:extLst>
          </p:cNvPr>
          <p:cNvSpPr txBox="1">
            <a:spLocks/>
          </p:cNvSpPr>
          <p:nvPr/>
        </p:nvSpPr>
        <p:spPr>
          <a:xfrm>
            <a:off x="6084498" y="1981674"/>
            <a:ext cx="2992997" cy="4142831"/>
          </a:xfrm>
          <a:prstGeom prst="rect">
            <a:avLst/>
          </a:prstGeom>
        </p:spPr>
        <p:txBody>
          <a:bodyPr vert="horz" lIns="91440" tIns="45720" rIns="91440" bIns="45720" rtlCol="0">
            <a:noAutofit/>
          </a:bodyPr>
          <a:lstStyle>
            <a:lvl1pPr marL="0" indent="0" algn="l" defTabSz="914400" rtl="0" eaLnBrk="1" latinLnBrk="0" hangingPunct="1">
              <a:lnSpc>
                <a:spcPct val="80000"/>
              </a:lnSpc>
              <a:spcBef>
                <a:spcPts val="1600"/>
              </a:spcBef>
              <a:buClr>
                <a:srgbClr val="005696"/>
              </a:buClr>
              <a:buFontTx/>
              <a:buNone/>
              <a:defRPr sz="2000" kern="1200">
                <a:solidFill>
                  <a:srgbClr val="595959"/>
                </a:solidFill>
                <a:latin typeface="+mn-lt"/>
                <a:ea typeface="+mn-ea"/>
                <a:cs typeface="+mn-cs"/>
              </a:defRPr>
            </a:lvl1pPr>
            <a:lvl2pPr marL="742950" indent="-285750" algn="l" defTabSz="914400" rtl="0" eaLnBrk="1" latinLnBrk="0" hangingPunct="1">
              <a:spcBef>
                <a:spcPct val="20000"/>
              </a:spcBef>
              <a:buClr>
                <a:srgbClr val="005696"/>
              </a:buClr>
              <a:buFont typeface="Arial" pitchFamily="34" charset="0"/>
              <a:buChar char="•"/>
              <a:defRPr sz="2800" kern="1200">
                <a:solidFill>
                  <a:srgbClr val="595959"/>
                </a:solidFill>
                <a:latin typeface="+mn-lt"/>
                <a:ea typeface="+mn-ea"/>
                <a:cs typeface="+mn-cs"/>
              </a:defRPr>
            </a:lvl2pPr>
            <a:lvl3pPr marL="1143000" indent="-228600" algn="l" defTabSz="914400" rtl="0" eaLnBrk="1" latinLnBrk="0" hangingPunct="1">
              <a:spcBef>
                <a:spcPct val="20000"/>
              </a:spcBef>
              <a:buClr>
                <a:srgbClr val="005696"/>
              </a:buClr>
              <a:buFont typeface="Arial" pitchFamily="34" charset="0"/>
              <a:buChar char="•"/>
              <a:defRPr sz="2400" kern="1200">
                <a:solidFill>
                  <a:srgbClr val="595959"/>
                </a:solidFill>
                <a:latin typeface="+mn-lt"/>
                <a:ea typeface="+mn-ea"/>
                <a:cs typeface="+mn-cs"/>
              </a:defRPr>
            </a:lvl3pPr>
            <a:lvl4pPr marL="16002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4pPr>
            <a:lvl5pPr marL="20574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600"/>
              </a:lnSpc>
              <a:spcBef>
                <a:spcPts val="0"/>
              </a:spcBef>
            </a:pPr>
            <a:r>
              <a:rPr lang="en-US" sz="1600" b="1" dirty="0">
                <a:solidFill>
                  <a:srgbClr val="000000"/>
                </a:solidFill>
              </a:rPr>
              <a:t>Service Provided: </a:t>
            </a:r>
          </a:p>
          <a:p>
            <a:pPr>
              <a:lnSpc>
                <a:spcPts val="1600"/>
              </a:lnSpc>
              <a:spcBef>
                <a:spcPts val="0"/>
              </a:spcBef>
            </a:pPr>
            <a:r>
              <a:rPr lang="en-US" sz="1600" dirty="0">
                <a:solidFill>
                  <a:srgbClr val="000000"/>
                </a:solidFill>
              </a:rPr>
              <a:t>Evaluation of general safety signage, PPE notices, confined space warnings, safety shower and eyewash identification, fire protection equipment, pipe marking, electrical panel safety marking, etc. </a:t>
            </a:r>
          </a:p>
          <a:p>
            <a:pPr>
              <a:lnSpc>
                <a:spcPts val="1600"/>
              </a:lnSpc>
              <a:spcBef>
                <a:spcPts val="0"/>
              </a:spcBef>
            </a:pPr>
            <a:endParaRPr lang="en-US" sz="1600" b="1" dirty="0">
              <a:solidFill>
                <a:srgbClr val="000000"/>
              </a:solidFill>
            </a:endParaRPr>
          </a:p>
          <a:p>
            <a:pPr>
              <a:lnSpc>
                <a:spcPts val="1600"/>
              </a:lnSpc>
              <a:spcBef>
                <a:spcPts val="0"/>
              </a:spcBef>
            </a:pPr>
            <a:r>
              <a:rPr lang="en-US" sz="1600" b="1" dirty="0">
                <a:solidFill>
                  <a:srgbClr val="000000"/>
                </a:solidFill>
              </a:rPr>
              <a:t>Cost to VWR Customers:</a:t>
            </a:r>
            <a:r>
              <a:rPr lang="en-US" sz="1600" dirty="0">
                <a:solidFill>
                  <a:srgbClr val="000000"/>
                </a:solidFill>
              </a:rPr>
              <a:t> </a:t>
            </a:r>
          </a:p>
          <a:p>
            <a:pPr>
              <a:lnSpc>
                <a:spcPts val="1600"/>
              </a:lnSpc>
              <a:spcBef>
                <a:spcPts val="0"/>
              </a:spcBef>
            </a:pPr>
            <a:r>
              <a:rPr lang="en-US" sz="1600" dirty="0">
                <a:solidFill>
                  <a:srgbClr val="000000"/>
                </a:solidFill>
              </a:rPr>
              <a:t>Free</a:t>
            </a:r>
            <a:endParaRPr lang="en-US" sz="1600" b="1" dirty="0">
              <a:solidFill>
                <a:srgbClr val="000000"/>
              </a:solidFill>
            </a:endParaRPr>
          </a:p>
          <a:p>
            <a:pPr>
              <a:lnSpc>
                <a:spcPts val="1600"/>
              </a:lnSpc>
              <a:spcBef>
                <a:spcPts val="0"/>
              </a:spcBef>
            </a:pPr>
            <a:endParaRPr lang="en-US" sz="1600" b="1" dirty="0">
              <a:solidFill>
                <a:srgbClr val="000000"/>
              </a:solidFill>
            </a:endParaRPr>
          </a:p>
          <a:p>
            <a:pPr>
              <a:lnSpc>
                <a:spcPts val="1600"/>
              </a:lnSpc>
              <a:spcBef>
                <a:spcPts val="0"/>
              </a:spcBef>
            </a:pPr>
            <a:r>
              <a:rPr lang="en-US" sz="1600" b="1" dirty="0">
                <a:solidFill>
                  <a:srgbClr val="000000"/>
                </a:solidFill>
              </a:rPr>
              <a:t>Benefits:</a:t>
            </a:r>
          </a:p>
          <a:p>
            <a:pPr>
              <a:lnSpc>
                <a:spcPts val="1600"/>
              </a:lnSpc>
              <a:spcBef>
                <a:spcPts val="0"/>
              </a:spcBef>
            </a:pPr>
            <a:r>
              <a:rPr lang="en-US" sz="1600" dirty="0">
                <a:solidFill>
                  <a:srgbClr val="000000"/>
                </a:solidFill>
              </a:rPr>
              <a:t>◊ Improve Workplace Safety</a:t>
            </a:r>
          </a:p>
          <a:p>
            <a:pPr>
              <a:lnSpc>
                <a:spcPts val="1600"/>
              </a:lnSpc>
              <a:spcBef>
                <a:spcPts val="0"/>
              </a:spcBef>
            </a:pPr>
            <a:r>
              <a:rPr lang="en-US" sz="1600" dirty="0">
                <a:solidFill>
                  <a:srgbClr val="000000"/>
                </a:solidFill>
              </a:rPr>
              <a:t>◊ Minimize OSHA fines</a:t>
            </a:r>
          </a:p>
          <a:p>
            <a:pPr>
              <a:lnSpc>
                <a:spcPts val="1600"/>
              </a:lnSpc>
              <a:spcBef>
                <a:spcPts val="0"/>
              </a:spcBef>
            </a:pPr>
            <a:endParaRPr lang="en-US" sz="1600" dirty="0">
              <a:solidFill>
                <a:srgbClr val="000000"/>
              </a:solidFill>
            </a:endParaRPr>
          </a:p>
        </p:txBody>
      </p:sp>
      <p:sp>
        <p:nvSpPr>
          <p:cNvPr id="25" name="Text Placeholder 1">
            <a:extLst>
              <a:ext uri="{FF2B5EF4-FFF2-40B4-BE49-F238E27FC236}">
                <a16:creationId xmlns:a16="http://schemas.microsoft.com/office/drawing/2014/main" id="{6F2C709C-DADD-22A3-D2A2-81C285AA7120}"/>
              </a:ext>
            </a:extLst>
          </p:cNvPr>
          <p:cNvSpPr txBox="1">
            <a:spLocks/>
          </p:cNvSpPr>
          <p:nvPr/>
        </p:nvSpPr>
        <p:spPr>
          <a:xfrm>
            <a:off x="6048243" y="1614543"/>
            <a:ext cx="2994879" cy="367131"/>
          </a:xfrm>
          <a:prstGeom prst="rect">
            <a:avLst/>
          </a:prstGeom>
        </p:spPr>
        <p:txBody>
          <a:bodyPr vert="horz" lIns="91440" tIns="45720" rIns="91440" bIns="45720" rtlCol="0">
            <a:normAutofit/>
          </a:bodyPr>
          <a:lstStyle>
            <a:lvl1pPr marL="0" indent="0" algn="l" defTabSz="914400" rtl="0" eaLnBrk="1" latinLnBrk="0" hangingPunct="1">
              <a:lnSpc>
                <a:spcPct val="80000"/>
              </a:lnSpc>
              <a:spcBef>
                <a:spcPts val="1600"/>
              </a:spcBef>
              <a:buClr>
                <a:srgbClr val="005696"/>
              </a:buClr>
              <a:buFontTx/>
              <a:buNone/>
              <a:defRPr sz="2000" kern="1200">
                <a:solidFill>
                  <a:srgbClr val="595959"/>
                </a:solidFill>
                <a:latin typeface="+mn-lt"/>
                <a:ea typeface="+mn-ea"/>
                <a:cs typeface="+mn-cs"/>
              </a:defRPr>
            </a:lvl1pPr>
            <a:lvl2pPr marL="742950" indent="-285750" algn="l" defTabSz="914400" rtl="0" eaLnBrk="1" latinLnBrk="0" hangingPunct="1">
              <a:spcBef>
                <a:spcPct val="20000"/>
              </a:spcBef>
              <a:buClr>
                <a:srgbClr val="005696"/>
              </a:buClr>
              <a:buFont typeface="Arial" pitchFamily="34" charset="0"/>
              <a:buChar char="•"/>
              <a:defRPr sz="2800" kern="1200">
                <a:solidFill>
                  <a:srgbClr val="595959"/>
                </a:solidFill>
                <a:latin typeface="+mn-lt"/>
                <a:ea typeface="+mn-ea"/>
                <a:cs typeface="+mn-cs"/>
              </a:defRPr>
            </a:lvl2pPr>
            <a:lvl3pPr marL="1143000" indent="-228600" algn="l" defTabSz="914400" rtl="0" eaLnBrk="1" latinLnBrk="0" hangingPunct="1">
              <a:spcBef>
                <a:spcPct val="20000"/>
              </a:spcBef>
              <a:buClr>
                <a:srgbClr val="005696"/>
              </a:buClr>
              <a:buFont typeface="Arial" pitchFamily="34" charset="0"/>
              <a:buChar char="•"/>
              <a:defRPr sz="2400" kern="1200">
                <a:solidFill>
                  <a:srgbClr val="595959"/>
                </a:solidFill>
                <a:latin typeface="+mn-lt"/>
                <a:ea typeface="+mn-ea"/>
                <a:cs typeface="+mn-cs"/>
              </a:defRPr>
            </a:lvl3pPr>
            <a:lvl4pPr marL="16002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4pPr>
            <a:lvl5pPr marL="20574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b="1" dirty="0">
                <a:solidFill>
                  <a:schemeClr val="tx2"/>
                </a:solidFill>
              </a:rPr>
              <a:t>Facility Marking Audit</a:t>
            </a:r>
          </a:p>
        </p:txBody>
      </p:sp>
      <p:sp>
        <p:nvSpPr>
          <p:cNvPr id="26" name="Text Placeholder 1">
            <a:extLst>
              <a:ext uri="{FF2B5EF4-FFF2-40B4-BE49-F238E27FC236}">
                <a16:creationId xmlns:a16="http://schemas.microsoft.com/office/drawing/2014/main" id="{FD41DD81-5DCB-A723-6281-D40575CF1955}"/>
              </a:ext>
            </a:extLst>
          </p:cNvPr>
          <p:cNvSpPr txBox="1">
            <a:spLocks/>
          </p:cNvSpPr>
          <p:nvPr/>
        </p:nvSpPr>
        <p:spPr>
          <a:xfrm>
            <a:off x="2970829" y="1614543"/>
            <a:ext cx="2994879" cy="367131"/>
          </a:xfrm>
          <a:prstGeom prst="rect">
            <a:avLst/>
          </a:prstGeom>
        </p:spPr>
        <p:txBody>
          <a:bodyPr vert="horz" lIns="91440" tIns="45720" rIns="91440" bIns="45720" rtlCol="0">
            <a:normAutofit/>
          </a:bodyPr>
          <a:lstStyle>
            <a:lvl1pPr marL="0" indent="0" algn="l" defTabSz="914400" rtl="0" eaLnBrk="1" latinLnBrk="0" hangingPunct="1">
              <a:lnSpc>
                <a:spcPct val="80000"/>
              </a:lnSpc>
              <a:spcBef>
                <a:spcPts val="1600"/>
              </a:spcBef>
              <a:buClr>
                <a:srgbClr val="005696"/>
              </a:buClr>
              <a:buFontTx/>
              <a:buNone/>
              <a:defRPr sz="2000" kern="1200">
                <a:solidFill>
                  <a:srgbClr val="595959"/>
                </a:solidFill>
                <a:latin typeface="+mn-lt"/>
                <a:ea typeface="+mn-ea"/>
                <a:cs typeface="+mn-cs"/>
              </a:defRPr>
            </a:lvl1pPr>
            <a:lvl2pPr marL="742950" indent="-285750" algn="l" defTabSz="914400" rtl="0" eaLnBrk="1" latinLnBrk="0" hangingPunct="1">
              <a:spcBef>
                <a:spcPct val="20000"/>
              </a:spcBef>
              <a:buClr>
                <a:srgbClr val="005696"/>
              </a:buClr>
              <a:buFont typeface="Arial" pitchFamily="34" charset="0"/>
              <a:buChar char="•"/>
              <a:defRPr sz="2800" kern="1200">
                <a:solidFill>
                  <a:srgbClr val="595959"/>
                </a:solidFill>
                <a:latin typeface="+mn-lt"/>
                <a:ea typeface="+mn-ea"/>
                <a:cs typeface="+mn-cs"/>
              </a:defRPr>
            </a:lvl2pPr>
            <a:lvl3pPr marL="1143000" indent="-228600" algn="l" defTabSz="914400" rtl="0" eaLnBrk="1" latinLnBrk="0" hangingPunct="1">
              <a:spcBef>
                <a:spcPct val="20000"/>
              </a:spcBef>
              <a:buClr>
                <a:srgbClr val="005696"/>
              </a:buClr>
              <a:buFont typeface="Arial" pitchFamily="34" charset="0"/>
              <a:buChar char="•"/>
              <a:defRPr sz="2400" kern="1200">
                <a:solidFill>
                  <a:srgbClr val="595959"/>
                </a:solidFill>
                <a:latin typeface="+mn-lt"/>
                <a:ea typeface="+mn-ea"/>
                <a:cs typeface="+mn-cs"/>
              </a:defRPr>
            </a:lvl3pPr>
            <a:lvl4pPr marL="16002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4pPr>
            <a:lvl5pPr marL="20574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b="1" dirty="0">
                <a:solidFill>
                  <a:schemeClr val="tx2"/>
                </a:solidFill>
              </a:rPr>
              <a:t>STUD-E Survey</a:t>
            </a:r>
          </a:p>
        </p:txBody>
      </p:sp>
      <p:sp>
        <p:nvSpPr>
          <p:cNvPr id="27" name="Text Placeholder 1">
            <a:extLst>
              <a:ext uri="{FF2B5EF4-FFF2-40B4-BE49-F238E27FC236}">
                <a16:creationId xmlns:a16="http://schemas.microsoft.com/office/drawing/2014/main" id="{4AF7CFF5-6219-A5D7-06B3-806450500B14}"/>
              </a:ext>
            </a:extLst>
          </p:cNvPr>
          <p:cNvSpPr txBox="1">
            <a:spLocks/>
          </p:cNvSpPr>
          <p:nvPr/>
        </p:nvSpPr>
        <p:spPr>
          <a:xfrm>
            <a:off x="11865" y="1614543"/>
            <a:ext cx="2994879" cy="367131"/>
          </a:xfrm>
          <a:prstGeom prst="rect">
            <a:avLst/>
          </a:prstGeom>
        </p:spPr>
        <p:txBody>
          <a:bodyPr vert="horz" lIns="91440" tIns="45720" rIns="91440" bIns="45720" rtlCol="0">
            <a:normAutofit fontScale="92500"/>
          </a:bodyPr>
          <a:lstStyle>
            <a:lvl1pPr marL="0" indent="0" algn="l" defTabSz="914400" rtl="0" eaLnBrk="1" latinLnBrk="0" hangingPunct="1">
              <a:lnSpc>
                <a:spcPct val="80000"/>
              </a:lnSpc>
              <a:spcBef>
                <a:spcPts val="1600"/>
              </a:spcBef>
              <a:buClr>
                <a:srgbClr val="005696"/>
              </a:buClr>
              <a:buFontTx/>
              <a:buNone/>
              <a:defRPr sz="2000" kern="1200">
                <a:solidFill>
                  <a:srgbClr val="595959"/>
                </a:solidFill>
                <a:latin typeface="+mn-lt"/>
                <a:ea typeface="+mn-ea"/>
                <a:cs typeface="+mn-cs"/>
              </a:defRPr>
            </a:lvl1pPr>
            <a:lvl2pPr marL="742950" indent="-285750" algn="l" defTabSz="914400" rtl="0" eaLnBrk="1" latinLnBrk="0" hangingPunct="1">
              <a:spcBef>
                <a:spcPct val="20000"/>
              </a:spcBef>
              <a:buClr>
                <a:srgbClr val="005696"/>
              </a:buClr>
              <a:buFont typeface="Arial" pitchFamily="34" charset="0"/>
              <a:buChar char="•"/>
              <a:defRPr sz="2800" kern="1200">
                <a:solidFill>
                  <a:srgbClr val="595959"/>
                </a:solidFill>
                <a:latin typeface="+mn-lt"/>
                <a:ea typeface="+mn-ea"/>
                <a:cs typeface="+mn-cs"/>
              </a:defRPr>
            </a:lvl2pPr>
            <a:lvl3pPr marL="1143000" indent="-228600" algn="l" defTabSz="914400" rtl="0" eaLnBrk="1" latinLnBrk="0" hangingPunct="1">
              <a:spcBef>
                <a:spcPct val="20000"/>
              </a:spcBef>
              <a:buClr>
                <a:srgbClr val="005696"/>
              </a:buClr>
              <a:buFont typeface="Arial" pitchFamily="34" charset="0"/>
              <a:buChar char="•"/>
              <a:defRPr sz="2400" kern="1200">
                <a:solidFill>
                  <a:srgbClr val="595959"/>
                </a:solidFill>
                <a:latin typeface="+mn-lt"/>
                <a:ea typeface="+mn-ea"/>
                <a:cs typeface="+mn-cs"/>
              </a:defRPr>
            </a:lvl3pPr>
            <a:lvl4pPr marL="16002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4pPr>
            <a:lvl5pPr marL="20574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b="1" dirty="0">
                <a:solidFill>
                  <a:schemeClr val="tx2"/>
                </a:solidFill>
              </a:rPr>
              <a:t>Clean Plant Assessment</a:t>
            </a:r>
          </a:p>
        </p:txBody>
      </p:sp>
      <p:sp>
        <p:nvSpPr>
          <p:cNvPr id="28" name="Rectangle 27">
            <a:extLst>
              <a:ext uri="{FF2B5EF4-FFF2-40B4-BE49-F238E27FC236}">
                <a16:creationId xmlns:a16="http://schemas.microsoft.com/office/drawing/2014/main" id="{67521DC0-F888-2A95-A807-C3E5810892ED}"/>
              </a:ext>
            </a:extLst>
          </p:cNvPr>
          <p:cNvSpPr/>
          <p:nvPr/>
        </p:nvSpPr>
        <p:spPr>
          <a:xfrm flipV="1">
            <a:off x="28502" y="1945976"/>
            <a:ext cx="12074829"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379EF21-C6BB-31A2-A7E6-5CEE72379BD3}"/>
              </a:ext>
            </a:extLst>
          </p:cNvPr>
          <p:cNvSpPr/>
          <p:nvPr/>
        </p:nvSpPr>
        <p:spPr>
          <a:xfrm rot="5400000">
            <a:off x="418931" y="3511927"/>
            <a:ext cx="512064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1C9BFD9-F0AE-E972-93AA-E58C3C0E57DB}"/>
              </a:ext>
            </a:extLst>
          </p:cNvPr>
          <p:cNvSpPr/>
          <p:nvPr/>
        </p:nvSpPr>
        <p:spPr>
          <a:xfrm rot="5400000">
            <a:off x="3429349" y="3511927"/>
            <a:ext cx="512064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D125D9C-95E2-541D-F24C-EDEED62B9E75}"/>
              </a:ext>
            </a:extLst>
          </p:cNvPr>
          <p:cNvSpPr/>
          <p:nvPr/>
        </p:nvSpPr>
        <p:spPr>
          <a:xfrm rot="5400000">
            <a:off x="6517175" y="3511927"/>
            <a:ext cx="512064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1">
            <a:extLst>
              <a:ext uri="{FF2B5EF4-FFF2-40B4-BE49-F238E27FC236}">
                <a16:creationId xmlns:a16="http://schemas.microsoft.com/office/drawing/2014/main" id="{E5EE08B3-EFF5-733B-08AB-E02EC03D8D32}"/>
              </a:ext>
            </a:extLst>
          </p:cNvPr>
          <p:cNvSpPr txBox="1">
            <a:spLocks/>
          </p:cNvSpPr>
          <p:nvPr/>
        </p:nvSpPr>
        <p:spPr>
          <a:xfrm>
            <a:off x="9077495" y="1614543"/>
            <a:ext cx="3075612" cy="367131"/>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80000"/>
              </a:lnSpc>
              <a:spcBef>
                <a:spcPts val="1600"/>
              </a:spcBef>
              <a:buClr>
                <a:srgbClr val="005696"/>
              </a:buClr>
              <a:buFontTx/>
              <a:buNone/>
              <a:defRPr sz="2000" kern="1200">
                <a:solidFill>
                  <a:srgbClr val="595959"/>
                </a:solidFill>
                <a:latin typeface="+mn-lt"/>
                <a:ea typeface="+mn-ea"/>
                <a:cs typeface="+mn-cs"/>
              </a:defRPr>
            </a:lvl1pPr>
            <a:lvl2pPr marL="742950" indent="-285750" algn="l" defTabSz="914400" rtl="0" eaLnBrk="1" latinLnBrk="0" hangingPunct="1">
              <a:spcBef>
                <a:spcPct val="20000"/>
              </a:spcBef>
              <a:buClr>
                <a:srgbClr val="005696"/>
              </a:buClr>
              <a:buFont typeface="Arial" pitchFamily="34" charset="0"/>
              <a:buChar char="•"/>
              <a:defRPr sz="2800" kern="1200">
                <a:solidFill>
                  <a:srgbClr val="595959"/>
                </a:solidFill>
                <a:latin typeface="+mn-lt"/>
                <a:ea typeface="+mn-ea"/>
                <a:cs typeface="+mn-cs"/>
              </a:defRPr>
            </a:lvl2pPr>
            <a:lvl3pPr marL="1143000" indent="-228600" algn="l" defTabSz="914400" rtl="0" eaLnBrk="1" latinLnBrk="0" hangingPunct="1">
              <a:spcBef>
                <a:spcPct val="20000"/>
              </a:spcBef>
              <a:buClr>
                <a:srgbClr val="005696"/>
              </a:buClr>
              <a:buFont typeface="Arial" pitchFamily="34" charset="0"/>
              <a:buChar char="•"/>
              <a:defRPr sz="2400" kern="1200">
                <a:solidFill>
                  <a:srgbClr val="595959"/>
                </a:solidFill>
                <a:latin typeface="+mn-lt"/>
                <a:ea typeface="+mn-ea"/>
                <a:cs typeface="+mn-cs"/>
              </a:defRPr>
            </a:lvl3pPr>
            <a:lvl4pPr marL="16002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4pPr>
            <a:lvl5pPr marL="20574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b="1" dirty="0">
                <a:solidFill>
                  <a:schemeClr val="tx2"/>
                </a:solidFill>
              </a:rPr>
              <a:t>Fall Protection Assessment</a:t>
            </a:r>
          </a:p>
        </p:txBody>
      </p:sp>
      <p:sp>
        <p:nvSpPr>
          <p:cNvPr id="33" name="Text Placeholder 1">
            <a:extLst>
              <a:ext uri="{FF2B5EF4-FFF2-40B4-BE49-F238E27FC236}">
                <a16:creationId xmlns:a16="http://schemas.microsoft.com/office/drawing/2014/main" id="{17E050DF-ED2D-EBC8-D73B-FBA4B6FDEE6F}"/>
              </a:ext>
            </a:extLst>
          </p:cNvPr>
          <p:cNvSpPr txBox="1">
            <a:spLocks/>
          </p:cNvSpPr>
          <p:nvPr/>
        </p:nvSpPr>
        <p:spPr>
          <a:xfrm>
            <a:off x="9113891" y="1945975"/>
            <a:ext cx="3049797" cy="4126271"/>
          </a:xfrm>
          <a:prstGeom prst="rect">
            <a:avLst/>
          </a:prstGeom>
        </p:spPr>
        <p:txBody>
          <a:bodyPr vert="horz" lIns="121920" tIns="60960" rIns="121920" bIns="60960" rtlCol="0">
            <a:noAutofit/>
          </a:bodyPr>
          <a:lstStyle>
            <a:lvl1pPr marL="0" indent="0" algn="l" defTabSz="914400" rtl="0" eaLnBrk="1" latinLnBrk="0" hangingPunct="1">
              <a:lnSpc>
                <a:spcPct val="80000"/>
              </a:lnSpc>
              <a:spcBef>
                <a:spcPts val="1600"/>
              </a:spcBef>
              <a:buClr>
                <a:srgbClr val="005696"/>
              </a:buClr>
              <a:buFontTx/>
              <a:buNone/>
              <a:defRPr sz="2000" kern="1200">
                <a:solidFill>
                  <a:srgbClr val="595959"/>
                </a:solidFill>
                <a:latin typeface="+mn-lt"/>
                <a:ea typeface="+mn-ea"/>
                <a:cs typeface="+mn-cs"/>
              </a:defRPr>
            </a:lvl1pPr>
            <a:lvl2pPr marL="742950" indent="-285750" algn="l" defTabSz="914400" rtl="0" eaLnBrk="1" latinLnBrk="0" hangingPunct="1">
              <a:spcBef>
                <a:spcPct val="20000"/>
              </a:spcBef>
              <a:buClr>
                <a:srgbClr val="005696"/>
              </a:buClr>
              <a:buFont typeface="Arial" pitchFamily="34" charset="0"/>
              <a:buChar char="•"/>
              <a:defRPr sz="2800" kern="1200">
                <a:solidFill>
                  <a:srgbClr val="595959"/>
                </a:solidFill>
                <a:latin typeface="+mn-lt"/>
                <a:ea typeface="+mn-ea"/>
                <a:cs typeface="+mn-cs"/>
              </a:defRPr>
            </a:lvl2pPr>
            <a:lvl3pPr marL="1143000" indent="-228600" algn="l" defTabSz="914400" rtl="0" eaLnBrk="1" latinLnBrk="0" hangingPunct="1">
              <a:spcBef>
                <a:spcPct val="20000"/>
              </a:spcBef>
              <a:buClr>
                <a:srgbClr val="005696"/>
              </a:buClr>
              <a:buFont typeface="Arial" pitchFamily="34" charset="0"/>
              <a:buChar char="•"/>
              <a:defRPr sz="2400" kern="1200">
                <a:solidFill>
                  <a:srgbClr val="595959"/>
                </a:solidFill>
                <a:latin typeface="+mn-lt"/>
                <a:ea typeface="+mn-ea"/>
                <a:cs typeface="+mn-cs"/>
              </a:defRPr>
            </a:lvl3pPr>
            <a:lvl4pPr marL="16002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4pPr>
            <a:lvl5pPr marL="20574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600"/>
              </a:lnSpc>
              <a:spcBef>
                <a:spcPts val="0"/>
              </a:spcBef>
            </a:pPr>
            <a:r>
              <a:rPr lang="en-US" sz="1600" b="1" dirty="0">
                <a:solidFill>
                  <a:srgbClr val="000000"/>
                </a:solidFill>
              </a:rPr>
              <a:t>Service Provided: </a:t>
            </a:r>
          </a:p>
          <a:p>
            <a:pPr>
              <a:lnSpc>
                <a:spcPts val="1600"/>
              </a:lnSpc>
              <a:spcBef>
                <a:spcPts val="0"/>
              </a:spcBef>
            </a:pPr>
            <a:r>
              <a:rPr lang="en-US" sz="1600" dirty="0">
                <a:solidFill>
                  <a:srgbClr val="000000"/>
                </a:solidFill>
              </a:rPr>
              <a:t>A Miller Fall Protection Specialist can come to your site and discuss all of your fall protection needs. </a:t>
            </a:r>
            <a:endParaRPr lang="en-US" sz="1600" b="1" dirty="0">
              <a:solidFill>
                <a:srgbClr val="000000"/>
              </a:solidFill>
            </a:endParaRPr>
          </a:p>
          <a:p>
            <a:pPr>
              <a:lnSpc>
                <a:spcPts val="1600"/>
              </a:lnSpc>
              <a:spcBef>
                <a:spcPts val="0"/>
              </a:spcBef>
            </a:pPr>
            <a:endParaRPr lang="en-US" sz="1600" b="1" dirty="0">
              <a:solidFill>
                <a:srgbClr val="000000"/>
              </a:solidFill>
            </a:endParaRPr>
          </a:p>
          <a:p>
            <a:pPr>
              <a:lnSpc>
                <a:spcPts val="1600"/>
              </a:lnSpc>
              <a:spcBef>
                <a:spcPts val="0"/>
              </a:spcBef>
            </a:pPr>
            <a:r>
              <a:rPr lang="en-US" sz="1600" b="1" dirty="0">
                <a:solidFill>
                  <a:srgbClr val="000000"/>
                </a:solidFill>
              </a:rPr>
              <a:t>Cost to VWR Customers:</a:t>
            </a:r>
            <a:r>
              <a:rPr lang="en-US" sz="1600" dirty="0">
                <a:solidFill>
                  <a:srgbClr val="000000"/>
                </a:solidFill>
              </a:rPr>
              <a:t> </a:t>
            </a:r>
          </a:p>
          <a:p>
            <a:pPr>
              <a:lnSpc>
                <a:spcPts val="1600"/>
              </a:lnSpc>
              <a:spcBef>
                <a:spcPts val="0"/>
              </a:spcBef>
            </a:pPr>
            <a:r>
              <a:rPr lang="en-US" sz="1600" dirty="0">
                <a:solidFill>
                  <a:srgbClr val="000000"/>
                </a:solidFill>
              </a:rPr>
              <a:t>Free</a:t>
            </a:r>
            <a:endParaRPr lang="en-US" sz="1600" b="1" dirty="0">
              <a:solidFill>
                <a:srgbClr val="000000"/>
              </a:solidFill>
            </a:endParaRPr>
          </a:p>
          <a:p>
            <a:pPr>
              <a:lnSpc>
                <a:spcPts val="1600"/>
              </a:lnSpc>
              <a:spcBef>
                <a:spcPts val="0"/>
              </a:spcBef>
            </a:pPr>
            <a:endParaRPr lang="en-US" sz="1600" b="1" dirty="0">
              <a:solidFill>
                <a:srgbClr val="000000"/>
              </a:solidFill>
            </a:endParaRPr>
          </a:p>
          <a:p>
            <a:pPr>
              <a:lnSpc>
                <a:spcPts val="1600"/>
              </a:lnSpc>
              <a:spcBef>
                <a:spcPts val="0"/>
              </a:spcBef>
            </a:pPr>
            <a:r>
              <a:rPr lang="en-US" sz="1600" b="1" dirty="0">
                <a:solidFill>
                  <a:srgbClr val="000000"/>
                </a:solidFill>
              </a:rPr>
              <a:t>Benefits:</a:t>
            </a:r>
          </a:p>
          <a:p>
            <a:pPr>
              <a:lnSpc>
                <a:spcPts val="1600"/>
              </a:lnSpc>
              <a:spcBef>
                <a:spcPts val="0"/>
              </a:spcBef>
            </a:pPr>
            <a:r>
              <a:rPr lang="en-US" sz="1600" dirty="0">
                <a:solidFill>
                  <a:srgbClr val="000000"/>
                </a:solidFill>
              </a:rPr>
              <a:t>◊ Improve Worker Safety</a:t>
            </a:r>
          </a:p>
          <a:p>
            <a:pPr>
              <a:lnSpc>
                <a:spcPts val="1600"/>
              </a:lnSpc>
              <a:spcBef>
                <a:spcPts val="0"/>
              </a:spcBef>
            </a:pPr>
            <a:r>
              <a:rPr lang="en-US" sz="1600" dirty="0">
                <a:solidFill>
                  <a:srgbClr val="000000"/>
                </a:solidFill>
              </a:rPr>
              <a:t>◊ Manage Risk and Compliance</a:t>
            </a:r>
          </a:p>
          <a:p>
            <a:pPr>
              <a:lnSpc>
                <a:spcPts val="1600"/>
              </a:lnSpc>
              <a:spcBef>
                <a:spcPts val="0"/>
              </a:spcBef>
            </a:pPr>
            <a:r>
              <a:rPr lang="en-US" sz="1600" dirty="0">
                <a:solidFill>
                  <a:srgbClr val="000000"/>
                </a:solidFill>
              </a:rPr>
              <a:t>◊ Prevent Lost Time </a:t>
            </a:r>
          </a:p>
          <a:p>
            <a:pPr>
              <a:lnSpc>
                <a:spcPts val="1600"/>
              </a:lnSpc>
              <a:spcBef>
                <a:spcPts val="0"/>
              </a:spcBef>
            </a:pPr>
            <a:r>
              <a:rPr lang="en-US" sz="1600" dirty="0">
                <a:solidFill>
                  <a:srgbClr val="000000"/>
                </a:solidFill>
              </a:rPr>
              <a:t>◊ Reduce Down-Time</a:t>
            </a:r>
          </a:p>
          <a:p>
            <a:pPr>
              <a:lnSpc>
                <a:spcPts val="1600"/>
              </a:lnSpc>
              <a:spcBef>
                <a:spcPts val="0"/>
              </a:spcBef>
            </a:pPr>
            <a:r>
              <a:rPr lang="en-US" sz="1600" dirty="0">
                <a:solidFill>
                  <a:srgbClr val="000000"/>
                </a:solidFill>
              </a:rPr>
              <a:t>◊ Minimize OSHA fines</a:t>
            </a:r>
            <a:endParaRPr lang="en-US" sz="1600" b="1" dirty="0">
              <a:solidFill>
                <a:srgbClr val="000000"/>
              </a:solidFill>
            </a:endParaRPr>
          </a:p>
        </p:txBody>
      </p:sp>
      <p:pic>
        <p:nvPicPr>
          <p:cNvPr id="34" name="Picture 26" descr="Image result for new pig logo">
            <a:extLst>
              <a:ext uri="{FF2B5EF4-FFF2-40B4-BE49-F238E27FC236}">
                <a16:creationId xmlns:a16="http://schemas.microsoft.com/office/drawing/2014/main" id="{C452EBDC-0592-953F-3B2A-8E74555D5A8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697" y="744643"/>
            <a:ext cx="1540875" cy="111251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8" descr="Start Page">
            <a:extLst>
              <a:ext uri="{FF2B5EF4-FFF2-40B4-BE49-F238E27FC236}">
                <a16:creationId xmlns:a16="http://schemas.microsoft.com/office/drawing/2014/main" id="{BA6279FE-0648-9820-DF58-48BC98D185B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4948" y="1085607"/>
            <a:ext cx="2296445" cy="43058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National Marker Company">
            <a:extLst>
              <a:ext uri="{FF2B5EF4-FFF2-40B4-BE49-F238E27FC236}">
                <a16:creationId xmlns:a16="http://schemas.microsoft.com/office/drawing/2014/main" id="{5B742EF6-5D0D-EE71-5998-434615696DF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31906" y="1030964"/>
            <a:ext cx="1827551" cy="54826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https://customer.honeywell.com/Support%20and%20Resources/Logos/Red%20Hwell%20Logo.jpg">
            <a:extLst>
              <a:ext uri="{FF2B5EF4-FFF2-40B4-BE49-F238E27FC236}">
                <a16:creationId xmlns:a16="http://schemas.microsoft.com/office/drawing/2014/main" id="{6E5EBC16-E6B6-7859-DDE8-24654A89BF0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95535" y="1132474"/>
            <a:ext cx="1997295" cy="383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497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6D216A9-56D8-4D92-8C9D-B8CC4F0D5F34}"/>
              </a:ext>
            </a:extLst>
          </p:cNvPr>
          <p:cNvGrpSpPr/>
          <p:nvPr/>
        </p:nvGrpSpPr>
        <p:grpSpPr>
          <a:xfrm>
            <a:off x="121678" y="945603"/>
            <a:ext cx="11917922" cy="369332"/>
            <a:chOff x="4876799" y="1263149"/>
            <a:chExt cx="7002654" cy="369332"/>
          </a:xfrm>
        </p:grpSpPr>
        <p:pic>
          <p:nvPicPr>
            <p:cNvPr id="19" name="Picture 18">
              <a:extLst>
                <a:ext uri="{FF2B5EF4-FFF2-40B4-BE49-F238E27FC236}">
                  <a16:creationId xmlns:a16="http://schemas.microsoft.com/office/drawing/2014/main" id="{0EAE6017-8E87-4C97-90D8-A6A834DBEA94}"/>
                </a:ext>
              </a:extLst>
            </p:cNvPr>
            <p:cNvPicPr>
              <a:picLocks noChangeAspect="1"/>
            </p:cNvPicPr>
            <p:nvPr/>
          </p:nvPicPr>
          <p:blipFill>
            <a:blip r:embed="rId3"/>
            <a:stretch>
              <a:fillRect/>
            </a:stretch>
          </p:blipFill>
          <p:spPr>
            <a:xfrm>
              <a:off x="4876800" y="1271016"/>
              <a:ext cx="7002653" cy="353599"/>
            </a:xfrm>
            <a:prstGeom prst="rect">
              <a:avLst/>
            </a:prstGeom>
          </p:spPr>
        </p:pic>
        <p:sp>
          <p:nvSpPr>
            <p:cNvPr id="22" name="TextBox 21">
              <a:extLst>
                <a:ext uri="{FF2B5EF4-FFF2-40B4-BE49-F238E27FC236}">
                  <a16:creationId xmlns:a16="http://schemas.microsoft.com/office/drawing/2014/main" id="{3D63D61D-9471-4089-B087-5B5AF44AB88F}"/>
                </a:ext>
              </a:extLst>
            </p:cNvPr>
            <p:cNvSpPr txBox="1"/>
            <p:nvPr/>
          </p:nvSpPr>
          <p:spPr>
            <a:xfrm>
              <a:off x="4876799" y="1263149"/>
              <a:ext cx="7002653" cy="369332"/>
            </a:xfrm>
            <a:prstGeom prst="rect">
              <a:avLst/>
            </a:prstGeom>
            <a:noFill/>
          </p:spPr>
          <p:txBody>
            <a:bodyPr wrap="square" rtlCol="0">
              <a:spAutoFit/>
            </a:bodyPr>
            <a:lstStyle/>
            <a:p>
              <a:pPr algn="ctr"/>
              <a:endParaRPr lang="en-US" b="1" dirty="0"/>
            </a:p>
          </p:txBody>
        </p:sp>
      </p:grpSp>
      <p:sp>
        <p:nvSpPr>
          <p:cNvPr id="6" name="Title 5">
            <a:extLst>
              <a:ext uri="{FF2B5EF4-FFF2-40B4-BE49-F238E27FC236}">
                <a16:creationId xmlns:a16="http://schemas.microsoft.com/office/drawing/2014/main" id="{DD432362-2711-784C-BBBF-C926B9DA0E26}"/>
              </a:ext>
            </a:extLst>
          </p:cNvPr>
          <p:cNvSpPr>
            <a:spLocks noGrp="1"/>
          </p:cNvSpPr>
          <p:nvPr>
            <p:ph type="title"/>
          </p:nvPr>
        </p:nvSpPr>
        <p:spPr>
          <a:xfrm>
            <a:off x="511341" y="356616"/>
            <a:ext cx="10185012" cy="581121"/>
          </a:xfrm>
        </p:spPr>
        <p:txBody>
          <a:bodyPr/>
          <a:lstStyle/>
          <a:p>
            <a:r>
              <a:rPr lang="en-US" dirty="0"/>
              <a:t>Safety Assessments and Ongoing Consulting:</a:t>
            </a:r>
          </a:p>
        </p:txBody>
      </p:sp>
      <p:sp>
        <p:nvSpPr>
          <p:cNvPr id="2" name="Text Placeholder 1">
            <a:extLst>
              <a:ext uri="{FF2B5EF4-FFF2-40B4-BE49-F238E27FC236}">
                <a16:creationId xmlns:a16="http://schemas.microsoft.com/office/drawing/2014/main" id="{C4FA8805-CDEF-0901-BCAF-FD2659B73099}"/>
              </a:ext>
            </a:extLst>
          </p:cNvPr>
          <p:cNvSpPr txBox="1">
            <a:spLocks/>
          </p:cNvSpPr>
          <p:nvPr/>
        </p:nvSpPr>
        <p:spPr>
          <a:xfrm>
            <a:off x="62829" y="1981673"/>
            <a:ext cx="2959457" cy="4142232"/>
          </a:xfrm>
          <a:prstGeom prst="rect">
            <a:avLst/>
          </a:prstGeom>
        </p:spPr>
        <p:txBody>
          <a:bodyPr vert="horz" lIns="91440" tIns="45720" rIns="91440" bIns="45720" rtlCol="0">
            <a:noAutofit/>
          </a:bodyPr>
          <a:lstStyle>
            <a:lvl1pPr marL="0" indent="0" algn="l" defTabSz="914400" rtl="0" eaLnBrk="1" latinLnBrk="0" hangingPunct="1">
              <a:lnSpc>
                <a:spcPct val="80000"/>
              </a:lnSpc>
              <a:spcBef>
                <a:spcPts val="1600"/>
              </a:spcBef>
              <a:buClr>
                <a:srgbClr val="005696"/>
              </a:buClr>
              <a:buFontTx/>
              <a:buNone/>
              <a:defRPr sz="2000" kern="1200">
                <a:solidFill>
                  <a:srgbClr val="595959"/>
                </a:solidFill>
                <a:latin typeface="+mn-lt"/>
                <a:ea typeface="+mn-ea"/>
                <a:cs typeface="+mn-cs"/>
              </a:defRPr>
            </a:lvl1pPr>
            <a:lvl2pPr marL="742950" indent="-285750" algn="l" defTabSz="914400" rtl="0" eaLnBrk="1" latinLnBrk="0" hangingPunct="1">
              <a:spcBef>
                <a:spcPct val="20000"/>
              </a:spcBef>
              <a:buClr>
                <a:srgbClr val="005696"/>
              </a:buClr>
              <a:buFont typeface="Arial" pitchFamily="34" charset="0"/>
              <a:buChar char="•"/>
              <a:defRPr sz="2800" kern="1200">
                <a:solidFill>
                  <a:srgbClr val="595959"/>
                </a:solidFill>
                <a:latin typeface="+mn-lt"/>
                <a:ea typeface="+mn-ea"/>
                <a:cs typeface="+mn-cs"/>
              </a:defRPr>
            </a:lvl2pPr>
            <a:lvl3pPr marL="1143000" indent="-228600" algn="l" defTabSz="914400" rtl="0" eaLnBrk="1" latinLnBrk="0" hangingPunct="1">
              <a:spcBef>
                <a:spcPct val="20000"/>
              </a:spcBef>
              <a:buClr>
                <a:srgbClr val="005696"/>
              </a:buClr>
              <a:buFont typeface="Arial" pitchFamily="34" charset="0"/>
              <a:buChar char="•"/>
              <a:defRPr sz="2400" kern="1200">
                <a:solidFill>
                  <a:srgbClr val="595959"/>
                </a:solidFill>
                <a:latin typeface="+mn-lt"/>
                <a:ea typeface="+mn-ea"/>
                <a:cs typeface="+mn-cs"/>
              </a:defRPr>
            </a:lvl3pPr>
            <a:lvl4pPr marL="16002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4pPr>
            <a:lvl5pPr marL="20574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600"/>
              </a:lnSpc>
              <a:spcBef>
                <a:spcPts val="0"/>
              </a:spcBef>
            </a:pPr>
            <a:r>
              <a:rPr lang="en-US" sz="1600" b="1" dirty="0">
                <a:solidFill>
                  <a:srgbClr val="000000"/>
                </a:solidFill>
              </a:rPr>
              <a:t>Service Provided: </a:t>
            </a:r>
          </a:p>
          <a:p>
            <a:pPr>
              <a:lnSpc>
                <a:spcPts val="1600"/>
              </a:lnSpc>
              <a:spcBef>
                <a:spcPts val="0"/>
              </a:spcBef>
            </a:pPr>
            <a:r>
              <a:rPr lang="en-US" sz="1600" dirty="0">
                <a:solidFill>
                  <a:srgbClr val="000000"/>
                </a:solidFill>
              </a:rPr>
              <a:t>Help create and implement a safety program at the customers facility.  Risk assessments include Arc Flash and Visual Workplace reviews. Additional support in Lockout/Tagout, Confined Space, and Hazardous Communication.</a:t>
            </a:r>
          </a:p>
          <a:p>
            <a:pPr>
              <a:lnSpc>
                <a:spcPts val="1600"/>
              </a:lnSpc>
              <a:spcBef>
                <a:spcPts val="0"/>
              </a:spcBef>
            </a:pPr>
            <a:endParaRPr lang="en-US" sz="1600" b="1" dirty="0">
              <a:solidFill>
                <a:srgbClr val="000000"/>
              </a:solidFill>
            </a:endParaRPr>
          </a:p>
          <a:p>
            <a:pPr>
              <a:lnSpc>
                <a:spcPts val="1600"/>
              </a:lnSpc>
              <a:spcBef>
                <a:spcPts val="0"/>
              </a:spcBef>
            </a:pPr>
            <a:r>
              <a:rPr lang="en-US" sz="1600" b="1" dirty="0">
                <a:solidFill>
                  <a:srgbClr val="000000"/>
                </a:solidFill>
              </a:rPr>
              <a:t>Cost to VWR Customers:</a:t>
            </a:r>
            <a:r>
              <a:rPr lang="en-US" sz="1600" dirty="0">
                <a:solidFill>
                  <a:srgbClr val="000000"/>
                </a:solidFill>
              </a:rPr>
              <a:t> </a:t>
            </a:r>
          </a:p>
          <a:p>
            <a:pPr>
              <a:lnSpc>
                <a:spcPts val="1600"/>
              </a:lnSpc>
              <a:spcBef>
                <a:spcPts val="0"/>
              </a:spcBef>
            </a:pPr>
            <a:r>
              <a:rPr lang="en-US" sz="1600" dirty="0">
                <a:solidFill>
                  <a:srgbClr val="000000"/>
                </a:solidFill>
              </a:rPr>
              <a:t>Free</a:t>
            </a:r>
            <a:endParaRPr lang="en-US" sz="1600" b="1" dirty="0">
              <a:solidFill>
                <a:srgbClr val="000000"/>
              </a:solidFill>
            </a:endParaRPr>
          </a:p>
          <a:p>
            <a:pPr>
              <a:lnSpc>
                <a:spcPts val="1600"/>
              </a:lnSpc>
              <a:spcBef>
                <a:spcPts val="0"/>
              </a:spcBef>
            </a:pPr>
            <a:endParaRPr lang="en-US" sz="1600" b="1" dirty="0">
              <a:solidFill>
                <a:srgbClr val="000000"/>
              </a:solidFill>
            </a:endParaRPr>
          </a:p>
          <a:p>
            <a:pPr>
              <a:lnSpc>
                <a:spcPts val="1600"/>
              </a:lnSpc>
              <a:spcBef>
                <a:spcPts val="0"/>
              </a:spcBef>
            </a:pPr>
            <a:r>
              <a:rPr lang="en-US" sz="1600" b="1" dirty="0">
                <a:solidFill>
                  <a:srgbClr val="000000"/>
                </a:solidFill>
              </a:rPr>
              <a:t>Benefits:</a:t>
            </a:r>
          </a:p>
          <a:p>
            <a:pPr>
              <a:lnSpc>
                <a:spcPts val="1600"/>
              </a:lnSpc>
              <a:spcBef>
                <a:spcPts val="0"/>
              </a:spcBef>
            </a:pPr>
            <a:r>
              <a:rPr lang="en-US" sz="1600" dirty="0">
                <a:solidFill>
                  <a:srgbClr val="000000"/>
                </a:solidFill>
              </a:rPr>
              <a:t>◊ Engage workforce for safety focus</a:t>
            </a:r>
          </a:p>
          <a:p>
            <a:pPr>
              <a:lnSpc>
                <a:spcPts val="1600"/>
              </a:lnSpc>
              <a:spcBef>
                <a:spcPts val="0"/>
              </a:spcBef>
            </a:pPr>
            <a:r>
              <a:rPr lang="en-US" sz="1600" dirty="0">
                <a:solidFill>
                  <a:srgbClr val="000000"/>
                </a:solidFill>
              </a:rPr>
              <a:t>◊ Increase and maintain compliance with Occupational Regulations</a:t>
            </a:r>
          </a:p>
        </p:txBody>
      </p:sp>
      <p:sp>
        <p:nvSpPr>
          <p:cNvPr id="3" name="Text Placeholder 1">
            <a:extLst>
              <a:ext uri="{FF2B5EF4-FFF2-40B4-BE49-F238E27FC236}">
                <a16:creationId xmlns:a16="http://schemas.microsoft.com/office/drawing/2014/main" id="{D3184C13-86E3-EAEC-62DF-5B997094A033}"/>
              </a:ext>
            </a:extLst>
          </p:cNvPr>
          <p:cNvSpPr txBox="1">
            <a:spLocks/>
          </p:cNvSpPr>
          <p:nvPr/>
        </p:nvSpPr>
        <p:spPr>
          <a:xfrm>
            <a:off x="3072063" y="1979065"/>
            <a:ext cx="2962656" cy="4144840"/>
          </a:xfrm>
          <a:prstGeom prst="rect">
            <a:avLst/>
          </a:prstGeom>
        </p:spPr>
        <p:txBody>
          <a:bodyPr vert="horz" lIns="91440" tIns="45720" rIns="91440" bIns="45720" rtlCol="0">
            <a:noAutofit/>
          </a:bodyPr>
          <a:lstStyle>
            <a:lvl1pPr marL="0" indent="0" algn="l" defTabSz="914400" rtl="0" eaLnBrk="1" latinLnBrk="0" hangingPunct="1">
              <a:lnSpc>
                <a:spcPct val="80000"/>
              </a:lnSpc>
              <a:spcBef>
                <a:spcPts val="1600"/>
              </a:spcBef>
              <a:buClr>
                <a:srgbClr val="005696"/>
              </a:buClr>
              <a:buFontTx/>
              <a:buNone/>
              <a:defRPr sz="2000" kern="1200">
                <a:solidFill>
                  <a:srgbClr val="595959"/>
                </a:solidFill>
                <a:latin typeface="+mn-lt"/>
                <a:ea typeface="+mn-ea"/>
                <a:cs typeface="+mn-cs"/>
              </a:defRPr>
            </a:lvl1pPr>
            <a:lvl2pPr marL="742950" indent="-285750" algn="l" defTabSz="914400" rtl="0" eaLnBrk="1" latinLnBrk="0" hangingPunct="1">
              <a:spcBef>
                <a:spcPct val="20000"/>
              </a:spcBef>
              <a:buClr>
                <a:srgbClr val="005696"/>
              </a:buClr>
              <a:buFont typeface="Arial" pitchFamily="34" charset="0"/>
              <a:buChar char="•"/>
              <a:defRPr sz="2800" kern="1200">
                <a:solidFill>
                  <a:srgbClr val="595959"/>
                </a:solidFill>
                <a:latin typeface="+mn-lt"/>
                <a:ea typeface="+mn-ea"/>
                <a:cs typeface="+mn-cs"/>
              </a:defRPr>
            </a:lvl2pPr>
            <a:lvl3pPr marL="1143000" indent="-228600" algn="l" defTabSz="914400" rtl="0" eaLnBrk="1" latinLnBrk="0" hangingPunct="1">
              <a:spcBef>
                <a:spcPct val="20000"/>
              </a:spcBef>
              <a:buClr>
                <a:srgbClr val="005696"/>
              </a:buClr>
              <a:buFont typeface="Arial" pitchFamily="34" charset="0"/>
              <a:buChar char="•"/>
              <a:defRPr sz="2400" kern="1200">
                <a:solidFill>
                  <a:srgbClr val="595959"/>
                </a:solidFill>
                <a:latin typeface="+mn-lt"/>
                <a:ea typeface="+mn-ea"/>
                <a:cs typeface="+mn-cs"/>
              </a:defRPr>
            </a:lvl3pPr>
            <a:lvl4pPr marL="16002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4pPr>
            <a:lvl5pPr marL="20574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600"/>
              </a:lnSpc>
              <a:spcBef>
                <a:spcPts val="0"/>
              </a:spcBef>
            </a:pPr>
            <a:r>
              <a:rPr lang="en-US" sz="1600" b="1" dirty="0">
                <a:solidFill>
                  <a:srgbClr val="000000"/>
                </a:solidFill>
              </a:rPr>
              <a:t>Service Provided: </a:t>
            </a:r>
          </a:p>
          <a:p>
            <a:pPr>
              <a:lnSpc>
                <a:spcPts val="1600"/>
              </a:lnSpc>
              <a:spcBef>
                <a:spcPts val="0"/>
              </a:spcBef>
            </a:pPr>
            <a:r>
              <a:rPr lang="en-US" sz="1600" dirty="0">
                <a:solidFill>
                  <a:srgbClr val="000000"/>
                </a:solidFill>
              </a:rPr>
              <a:t>Assessment to review a plants use of PPE products through prior injury reports, job descriptions, list of current PPE policies, plant observations, and employee engagement.  This includes a follow up of all products and a cost savings plan</a:t>
            </a:r>
          </a:p>
          <a:p>
            <a:pPr>
              <a:lnSpc>
                <a:spcPts val="1600"/>
              </a:lnSpc>
              <a:spcBef>
                <a:spcPts val="0"/>
              </a:spcBef>
            </a:pPr>
            <a:endParaRPr lang="en-US" sz="1600" b="1" dirty="0">
              <a:solidFill>
                <a:srgbClr val="000000"/>
              </a:solidFill>
            </a:endParaRPr>
          </a:p>
          <a:p>
            <a:pPr>
              <a:lnSpc>
                <a:spcPts val="1600"/>
              </a:lnSpc>
              <a:spcBef>
                <a:spcPts val="0"/>
              </a:spcBef>
            </a:pPr>
            <a:r>
              <a:rPr lang="en-US" sz="1600" b="1" dirty="0">
                <a:solidFill>
                  <a:srgbClr val="000000"/>
                </a:solidFill>
              </a:rPr>
              <a:t>Cost to VWR Customers:</a:t>
            </a:r>
            <a:r>
              <a:rPr lang="en-US" sz="1600" dirty="0">
                <a:solidFill>
                  <a:srgbClr val="000000"/>
                </a:solidFill>
              </a:rPr>
              <a:t> </a:t>
            </a:r>
          </a:p>
          <a:p>
            <a:pPr>
              <a:lnSpc>
                <a:spcPts val="1600"/>
              </a:lnSpc>
              <a:spcBef>
                <a:spcPts val="0"/>
              </a:spcBef>
            </a:pPr>
            <a:r>
              <a:rPr lang="en-US" sz="1600" dirty="0">
                <a:solidFill>
                  <a:srgbClr val="000000"/>
                </a:solidFill>
              </a:rPr>
              <a:t>Free</a:t>
            </a:r>
            <a:endParaRPr lang="en-US" sz="1600" b="1" dirty="0">
              <a:solidFill>
                <a:srgbClr val="000000"/>
              </a:solidFill>
            </a:endParaRPr>
          </a:p>
          <a:p>
            <a:pPr>
              <a:lnSpc>
                <a:spcPts val="1600"/>
              </a:lnSpc>
              <a:spcBef>
                <a:spcPts val="0"/>
              </a:spcBef>
            </a:pPr>
            <a:endParaRPr lang="en-US" sz="1600" b="1" dirty="0">
              <a:solidFill>
                <a:srgbClr val="000000"/>
              </a:solidFill>
            </a:endParaRPr>
          </a:p>
          <a:p>
            <a:pPr>
              <a:lnSpc>
                <a:spcPts val="1600"/>
              </a:lnSpc>
              <a:spcBef>
                <a:spcPts val="0"/>
              </a:spcBef>
            </a:pPr>
            <a:r>
              <a:rPr lang="en-US" sz="1600" b="1" dirty="0">
                <a:solidFill>
                  <a:srgbClr val="000000"/>
                </a:solidFill>
              </a:rPr>
              <a:t>Benefits:</a:t>
            </a:r>
          </a:p>
          <a:p>
            <a:pPr>
              <a:lnSpc>
                <a:spcPts val="1600"/>
              </a:lnSpc>
              <a:spcBef>
                <a:spcPts val="0"/>
              </a:spcBef>
            </a:pPr>
            <a:r>
              <a:rPr lang="en-US" sz="1600" dirty="0">
                <a:solidFill>
                  <a:srgbClr val="000000"/>
                </a:solidFill>
              </a:rPr>
              <a:t>◊ Improve Worker Safety</a:t>
            </a:r>
          </a:p>
          <a:p>
            <a:pPr>
              <a:lnSpc>
                <a:spcPts val="1600"/>
              </a:lnSpc>
              <a:spcBef>
                <a:spcPts val="0"/>
              </a:spcBef>
            </a:pPr>
            <a:r>
              <a:rPr lang="en-US" sz="1600" dirty="0">
                <a:solidFill>
                  <a:srgbClr val="000000"/>
                </a:solidFill>
              </a:rPr>
              <a:t>◊ Provide cost effective solutions</a:t>
            </a:r>
          </a:p>
          <a:p>
            <a:pPr>
              <a:lnSpc>
                <a:spcPts val="1600"/>
              </a:lnSpc>
              <a:spcBef>
                <a:spcPts val="0"/>
              </a:spcBef>
            </a:pPr>
            <a:r>
              <a:rPr lang="en-US" sz="1600" dirty="0">
                <a:solidFill>
                  <a:srgbClr val="000000"/>
                </a:solidFill>
              </a:rPr>
              <a:t>◊ Increase employee participation in Safety</a:t>
            </a:r>
          </a:p>
        </p:txBody>
      </p:sp>
      <p:sp>
        <p:nvSpPr>
          <p:cNvPr id="5" name="Text Placeholder 1">
            <a:extLst>
              <a:ext uri="{FF2B5EF4-FFF2-40B4-BE49-F238E27FC236}">
                <a16:creationId xmlns:a16="http://schemas.microsoft.com/office/drawing/2014/main" id="{3A0877F3-7C5E-4BBC-55EF-92DA54FA0767}"/>
              </a:ext>
            </a:extLst>
          </p:cNvPr>
          <p:cNvSpPr txBox="1">
            <a:spLocks/>
          </p:cNvSpPr>
          <p:nvPr/>
        </p:nvSpPr>
        <p:spPr>
          <a:xfrm>
            <a:off x="2960520" y="1624526"/>
            <a:ext cx="2994879" cy="367131"/>
          </a:xfrm>
          <a:prstGeom prst="rect">
            <a:avLst/>
          </a:prstGeom>
        </p:spPr>
        <p:txBody>
          <a:bodyPr vert="horz" lIns="91440" tIns="45720" rIns="91440" bIns="45720" rtlCol="0">
            <a:normAutofit/>
          </a:bodyPr>
          <a:lstStyle>
            <a:lvl1pPr marL="0" indent="0" algn="l" defTabSz="914400" rtl="0" eaLnBrk="1" latinLnBrk="0" hangingPunct="1">
              <a:lnSpc>
                <a:spcPct val="80000"/>
              </a:lnSpc>
              <a:spcBef>
                <a:spcPts val="1600"/>
              </a:spcBef>
              <a:buClr>
                <a:srgbClr val="005696"/>
              </a:buClr>
              <a:buFontTx/>
              <a:buNone/>
              <a:defRPr sz="2000" kern="1200">
                <a:solidFill>
                  <a:srgbClr val="595959"/>
                </a:solidFill>
                <a:latin typeface="+mn-lt"/>
                <a:ea typeface="+mn-ea"/>
                <a:cs typeface="+mn-cs"/>
              </a:defRPr>
            </a:lvl1pPr>
            <a:lvl2pPr marL="742950" indent="-285750" algn="l" defTabSz="914400" rtl="0" eaLnBrk="1" latinLnBrk="0" hangingPunct="1">
              <a:spcBef>
                <a:spcPct val="20000"/>
              </a:spcBef>
              <a:buClr>
                <a:srgbClr val="005696"/>
              </a:buClr>
              <a:buFont typeface="Arial" pitchFamily="34" charset="0"/>
              <a:buChar char="•"/>
              <a:defRPr sz="2800" kern="1200">
                <a:solidFill>
                  <a:srgbClr val="595959"/>
                </a:solidFill>
                <a:latin typeface="+mn-lt"/>
                <a:ea typeface="+mn-ea"/>
                <a:cs typeface="+mn-cs"/>
              </a:defRPr>
            </a:lvl2pPr>
            <a:lvl3pPr marL="1143000" indent="-228600" algn="l" defTabSz="914400" rtl="0" eaLnBrk="1" latinLnBrk="0" hangingPunct="1">
              <a:spcBef>
                <a:spcPct val="20000"/>
              </a:spcBef>
              <a:buClr>
                <a:srgbClr val="005696"/>
              </a:buClr>
              <a:buFont typeface="Arial" pitchFamily="34" charset="0"/>
              <a:buChar char="•"/>
              <a:defRPr sz="2400" kern="1200">
                <a:solidFill>
                  <a:srgbClr val="595959"/>
                </a:solidFill>
                <a:latin typeface="+mn-lt"/>
                <a:ea typeface="+mn-ea"/>
                <a:cs typeface="+mn-cs"/>
              </a:defRPr>
            </a:lvl3pPr>
            <a:lvl4pPr marL="16002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4pPr>
            <a:lvl5pPr marL="20574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800" b="1" dirty="0">
                <a:solidFill>
                  <a:schemeClr val="tx2"/>
                </a:solidFill>
              </a:rPr>
              <a:t>Smart Safety Assessment</a:t>
            </a:r>
          </a:p>
        </p:txBody>
      </p:sp>
      <p:sp>
        <p:nvSpPr>
          <p:cNvPr id="7" name="Text Placeholder 1">
            <a:extLst>
              <a:ext uri="{FF2B5EF4-FFF2-40B4-BE49-F238E27FC236}">
                <a16:creationId xmlns:a16="http://schemas.microsoft.com/office/drawing/2014/main" id="{BBF6903D-24D3-0306-B3AC-32D21220F4B0}"/>
              </a:ext>
            </a:extLst>
          </p:cNvPr>
          <p:cNvSpPr txBox="1">
            <a:spLocks/>
          </p:cNvSpPr>
          <p:nvPr/>
        </p:nvSpPr>
        <p:spPr>
          <a:xfrm>
            <a:off x="-15627" y="1596408"/>
            <a:ext cx="2994879" cy="367131"/>
          </a:xfrm>
          <a:prstGeom prst="rect">
            <a:avLst/>
          </a:prstGeom>
        </p:spPr>
        <p:txBody>
          <a:bodyPr vert="horz" lIns="91440" tIns="45720" rIns="91440" bIns="45720" rtlCol="0">
            <a:normAutofit/>
          </a:bodyPr>
          <a:lstStyle>
            <a:lvl1pPr marL="0" indent="0" algn="l" defTabSz="914400" rtl="0" eaLnBrk="1" latinLnBrk="0" hangingPunct="1">
              <a:lnSpc>
                <a:spcPct val="80000"/>
              </a:lnSpc>
              <a:spcBef>
                <a:spcPts val="1600"/>
              </a:spcBef>
              <a:buClr>
                <a:srgbClr val="005696"/>
              </a:buClr>
              <a:buFontTx/>
              <a:buNone/>
              <a:defRPr sz="2000" kern="1200">
                <a:solidFill>
                  <a:srgbClr val="595959"/>
                </a:solidFill>
                <a:latin typeface="+mn-lt"/>
                <a:ea typeface="+mn-ea"/>
                <a:cs typeface="+mn-cs"/>
              </a:defRPr>
            </a:lvl1pPr>
            <a:lvl2pPr marL="742950" indent="-285750" algn="l" defTabSz="914400" rtl="0" eaLnBrk="1" latinLnBrk="0" hangingPunct="1">
              <a:spcBef>
                <a:spcPct val="20000"/>
              </a:spcBef>
              <a:buClr>
                <a:srgbClr val="005696"/>
              </a:buClr>
              <a:buFont typeface="Arial" pitchFamily="34" charset="0"/>
              <a:buChar char="•"/>
              <a:defRPr sz="2800" kern="1200">
                <a:solidFill>
                  <a:srgbClr val="595959"/>
                </a:solidFill>
                <a:latin typeface="+mn-lt"/>
                <a:ea typeface="+mn-ea"/>
                <a:cs typeface="+mn-cs"/>
              </a:defRPr>
            </a:lvl2pPr>
            <a:lvl3pPr marL="1143000" indent="-228600" algn="l" defTabSz="914400" rtl="0" eaLnBrk="1" latinLnBrk="0" hangingPunct="1">
              <a:spcBef>
                <a:spcPct val="20000"/>
              </a:spcBef>
              <a:buClr>
                <a:srgbClr val="005696"/>
              </a:buClr>
              <a:buFont typeface="Arial" pitchFamily="34" charset="0"/>
              <a:buChar char="•"/>
              <a:defRPr sz="2400" kern="1200">
                <a:solidFill>
                  <a:srgbClr val="595959"/>
                </a:solidFill>
                <a:latin typeface="+mn-lt"/>
                <a:ea typeface="+mn-ea"/>
                <a:cs typeface="+mn-cs"/>
              </a:defRPr>
            </a:lvl3pPr>
            <a:lvl4pPr marL="16002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4pPr>
            <a:lvl5pPr marL="20574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b="1" dirty="0">
                <a:solidFill>
                  <a:schemeClr val="tx2"/>
                </a:solidFill>
              </a:rPr>
              <a:t>Plant Assessment</a:t>
            </a:r>
          </a:p>
        </p:txBody>
      </p:sp>
      <p:sp>
        <p:nvSpPr>
          <p:cNvPr id="8" name="Rectangle 7">
            <a:extLst>
              <a:ext uri="{FF2B5EF4-FFF2-40B4-BE49-F238E27FC236}">
                <a16:creationId xmlns:a16="http://schemas.microsoft.com/office/drawing/2014/main" id="{E27EB407-E81A-63C5-17FC-A3FEF13CC0CD}"/>
              </a:ext>
            </a:extLst>
          </p:cNvPr>
          <p:cNvSpPr/>
          <p:nvPr/>
        </p:nvSpPr>
        <p:spPr>
          <a:xfrm flipV="1">
            <a:off x="28502" y="1945976"/>
            <a:ext cx="12074829"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952EB3-E412-48D3-CA8C-B521DCD3388A}"/>
              </a:ext>
            </a:extLst>
          </p:cNvPr>
          <p:cNvSpPr/>
          <p:nvPr/>
        </p:nvSpPr>
        <p:spPr>
          <a:xfrm rot="5400000">
            <a:off x="418931" y="3511927"/>
            <a:ext cx="512064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D33F0B-743A-9943-7637-105AFC660D68}"/>
              </a:ext>
            </a:extLst>
          </p:cNvPr>
          <p:cNvSpPr/>
          <p:nvPr/>
        </p:nvSpPr>
        <p:spPr>
          <a:xfrm rot="5400000">
            <a:off x="3429349" y="3511927"/>
            <a:ext cx="512064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286224-AB7A-2729-75AC-4B0FDA668AE0}"/>
              </a:ext>
            </a:extLst>
          </p:cNvPr>
          <p:cNvSpPr/>
          <p:nvPr/>
        </p:nvSpPr>
        <p:spPr>
          <a:xfrm rot="5400000">
            <a:off x="6517175" y="3511927"/>
            <a:ext cx="512064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AB712E8-3BCB-4950-3A41-B5743CDACCF2}"/>
              </a:ext>
            </a:extLst>
          </p:cNvPr>
          <p:cNvPicPr>
            <a:picLocks noChangeAspect="1"/>
          </p:cNvPicPr>
          <p:nvPr/>
        </p:nvPicPr>
        <p:blipFill>
          <a:blip r:embed="rId4"/>
          <a:stretch>
            <a:fillRect/>
          </a:stretch>
        </p:blipFill>
        <p:spPr>
          <a:xfrm>
            <a:off x="390256" y="1025088"/>
            <a:ext cx="2238095" cy="514286"/>
          </a:xfrm>
          <a:prstGeom prst="rect">
            <a:avLst/>
          </a:prstGeom>
        </p:spPr>
      </p:pic>
      <p:pic>
        <p:nvPicPr>
          <p:cNvPr id="15" name="Picture 14">
            <a:extLst>
              <a:ext uri="{FF2B5EF4-FFF2-40B4-BE49-F238E27FC236}">
                <a16:creationId xmlns:a16="http://schemas.microsoft.com/office/drawing/2014/main" id="{7101236B-A51F-8356-8543-DAD0C781B3C6}"/>
              </a:ext>
            </a:extLst>
          </p:cNvPr>
          <p:cNvPicPr>
            <a:picLocks noChangeAspect="1"/>
          </p:cNvPicPr>
          <p:nvPr/>
        </p:nvPicPr>
        <p:blipFill>
          <a:blip r:embed="rId5"/>
          <a:stretch>
            <a:fillRect/>
          </a:stretch>
        </p:blipFill>
        <p:spPr>
          <a:xfrm>
            <a:off x="3637463" y="867878"/>
            <a:ext cx="1647619" cy="761905"/>
          </a:xfrm>
          <a:prstGeom prst="rect">
            <a:avLst/>
          </a:prstGeom>
        </p:spPr>
      </p:pic>
      <p:sp>
        <p:nvSpPr>
          <p:cNvPr id="18" name="Text Placeholder 1">
            <a:extLst>
              <a:ext uri="{FF2B5EF4-FFF2-40B4-BE49-F238E27FC236}">
                <a16:creationId xmlns:a16="http://schemas.microsoft.com/office/drawing/2014/main" id="{41729D9D-4FE1-BFC7-2525-7492B1F1AA8C}"/>
              </a:ext>
            </a:extLst>
          </p:cNvPr>
          <p:cNvSpPr txBox="1">
            <a:spLocks/>
          </p:cNvSpPr>
          <p:nvPr/>
        </p:nvSpPr>
        <p:spPr>
          <a:xfrm>
            <a:off x="6097898" y="1979065"/>
            <a:ext cx="2962656" cy="4144840"/>
          </a:xfrm>
          <a:prstGeom prst="rect">
            <a:avLst/>
          </a:prstGeom>
        </p:spPr>
        <p:txBody>
          <a:bodyPr vert="horz" lIns="91440" tIns="45720" rIns="91440" bIns="45720" rtlCol="0">
            <a:noAutofit/>
          </a:bodyPr>
          <a:lstStyle>
            <a:lvl1pPr marL="0" indent="0" algn="l" defTabSz="914400" rtl="0" eaLnBrk="1" latinLnBrk="0" hangingPunct="1">
              <a:lnSpc>
                <a:spcPct val="80000"/>
              </a:lnSpc>
              <a:spcBef>
                <a:spcPts val="1600"/>
              </a:spcBef>
              <a:buClr>
                <a:srgbClr val="005696"/>
              </a:buClr>
              <a:buFontTx/>
              <a:buNone/>
              <a:defRPr sz="2000" kern="1200">
                <a:solidFill>
                  <a:srgbClr val="595959"/>
                </a:solidFill>
                <a:latin typeface="+mn-lt"/>
                <a:ea typeface="+mn-ea"/>
                <a:cs typeface="+mn-cs"/>
              </a:defRPr>
            </a:lvl1pPr>
            <a:lvl2pPr marL="742950" indent="-285750" algn="l" defTabSz="914400" rtl="0" eaLnBrk="1" latinLnBrk="0" hangingPunct="1">
              <a:spcBef>
                <a:spcPct val="20000"/>
              </a:spcBef>
              <a:buClr>
                <a:srgbClr val="005696"/>
              </a:buClr>
              <a:buFont typeface="Arial" pitchFamily="34" charset="0"/>
              <a:buChar char="•"/>
              <a:defRPr sz="2800" kern="1200">
                <a:solidFill>
                  <a:srgbClr val="595959"/>
                </a:solidFill>
                <a:latin typeface="+mn-lt"/>
                <a:ea typeface="+mn-ea"/>
                <a:cs typeface="+mn-cs"/>
              </a:defRPr>
            </a:lvl2pPr>
            <a:lvl3pPr marL="1143000" indent="-228600" algn="l" defTabSz="914400" rtl="0" eaLnBrk="1" latinLnBrk="0" hangingPunct="1">
              <a:spcBef>
                <a:spcPct val="20000"/>
              </a:spcBef>
              <a:buClr>
                <a:srgbClr val="005696"/>
              </a:buClr>
              <a:buFont typeface="Arial" pitchFamily="34" charset="0"/>
              <a:buChar char="•"/>
              <a:defRPr sz="2400" kern="1200">
                <a:solidFill>
                  <a:srgbClr val="595959"/>
                </a:solidFill>
                <a:latin typeface="+mn-lt"/>
                <a:ea typeface="+mn-ea"/>
                <a:cs typeface="+mn-cs"/>
              </a:defRPr>
            </a:lvl3pPr>
            <a:lvl4pPr marL="16002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4pPr>
            <a:lvl5pPr marL="20574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600"/>
              </a:lnSpc>
              <a:spcBef>
                <a:spcPts val="0"/>
              </a:spcBef>
            </a:pPr>
            <a:r>
              <a:rPr lang="en-US" sz="1600" b="1" dirty="0">
                <a:solidFill>
                  <a:srgbClr val="000000"/>
                </a:solidFill>
              </a:rPr>
              <a:t>Service Provided: </a:t>
            </a:r>
          </a:p>
          <a:p>
            <a:pPr>
              <a:lnSpc>
                <a:spcPts val="1600"/>
              </a:lnSpc>
              <a:spcBef>
                <a:spcPts val="0"/>
              </a:spcBef>
            </a:pPr>
            <a:r>
              <a:rPr lang="en-US" sz="1600" dirty="0">
                <a:solidFill>
                  <a:srgbClr val="000000"/>
                </a:solidFill>
              </a:rPr>
              <a:t>The program is designed to perform a complete assessment of the current safety gear used and its performance.  Emphasis on cost savings, productivity, and risk reduction.</a:t>
            </a:r>
          </a:p>
          <a:p>
            <a:pPr>
              <a:lnSpc>
                <a:spcPts val="1600"/>
              </a:lnSpc>
              <a:spcBef>
                <a:spcPts val="0"/>
              </a:spcBef>
            </a:pPr>
            <a:endParaRPr lang="en-US" sz="1600" b="1" dirty="0">
              <a:solidFill>
                <a:srgbClr val="000000"/>
              </a:solidFill>
            </a:endParaRPr>
          </a:p>
          <a:p>
            <a:pPr>
              <a:lnSpc>
                <a:spcPts val="1600"/>
              </a:lnSpc>
              <a:spcBef>
                <a:spcPts val="0"/>
              </a:spcBef>
            </a:pPr>
            <a:r>
              <a:rPr lang="en-US" sz="1600" b="1" dirty="0">
                <a:solidFill>
                  <a:srgbClr val="000000"/>
                </a:solidFill>
              </a:rPr>
              <a:t>Cost to VWR Customers:</a:t>
            </a:r>
            <a:r>
              <a:rPr lang="en-US" sz="1600" dirty="0">
                <a:solidFill>
                  <a:srgbClr val="000000"/>
                </a:solidFill>
              </a:rPr>
              <a:t> </a:t>
            </a:r>
          </a:p>
          <a:p>
            <a:pPr>
              <a:lnSpc>
                <a:spcPts val="1600"/>
              </a:lnSpc>
              <a:spcBef>
                <a:spcPts val="0"/>
              </a:spcBef>
            </a:pPr>
            <a:r>
              <a:rPr lang="en-US" sz="1600" dirty="0">
                <a:solidFill>
                  <a:srgbClr val="000000"/>
                </a:solidFill>
              </a:rPr>
              <a:t>Free</a:t>
            </a:r>
            <a:endParaRPr lang="en-US" sz="1600" b="1" dirty="0">
              <a:solidFill>
                <a:srgbClr val="000000"/>
              </a:solidFill>
            </a:endParaRPr>
          </a:p>
          <a:p>
            <a:pPr>
              <a:lnSpc>
                <a:spcPts val="1600"/>
              </a:lnSpc>
              <a:spcBef>
                <a:spcPts val="0"/>
              </a:spcBef>
            </a:pPr>
            <a:endParaRPr lang="en-US" sz="1600" b="1" dirty="0">
              <a:solidFill>
                <a:srgbClr val="000000"/>
              </a:solidFill>
            </a:endParaRPr>
          </a:p>
          <a:p>
            <a:pPr>
              <a:lnSpc>
                <a:spcPts val="1600"/>
              </a:lnSpc>
              <a:spcBef>
                <a:spcPts val="0"/>
              </a:spcBef>
            </a:pPr>
            <a:r>
              <a:rPr lang="en-US" sz="1600" b="1" dirty="0">
                <a:solidFill>
                  <a:srgbClr val="000000"/>
                </a:solidFill>
              </a:rPr>
              <a:t>Benefits:</a:t>
            </a:r>
          </a:p>
          <a:p>
            <a:pPr>
              <a:lnSpc>
                <a:spcPts val="1600"/>
              </a:lnSpc>
              <a:spcBef>
                <a:spcPts val="0"/>
              </a:spcBef>
            </a:pPr>
            <a:r>
              <a:rPr lang="en-US" sz="1600" dirty="0">
                <a:solidFill>
                  <a:srgbClr val="000000"/>
                </a:solidFill>
              </a:rPr>
              <a:t>◊ Provide immediate and eventual cost savings</a:t>
            </a:r>
          </a:p>
          <a:p>
            <a:pPr>
              <a:lnSpc>
                <a:spcPts val="1600"/>
              </a:lnSpc>
              <a:spcBef>
                <a:spcPts val="0"/>
              </a:spcBef>
            </a:pPr>
            <a:r>
              <a:rPr lang="en-US" sz="1600" dirty="0">
                <a:solidFill>
                  <a:srgbClr val="000000"/>
                </a:solidFill>
              </a:rPr>
              <a:t>◊ Reduce risk of injury to employees</a:t>
            </a:r>
          </a:p>
          <a:p>
            <a:pPr>
              <a:lnSpc>
                <a:spcPts val="1600"/>
              </a:lnSpc>
              <a:spcBef>
                <a:spcPts val="0"/>
              </a:spcBef>
            </a:pPr>
            <a:r>
              <a:rPr lang="en-US" sz="1600" dirty="0">
                <a:solidFill>
                  <a:srgbClr val="000000"/>
                </a:solidFill>
              </a:rPr>
              <a:t>◊ Assess areas for increased productivity</a:t>
            </a:r>
          </a:p>
        </p:txBody>
      </p:sp>
      <p:sp>
        <p:nvSpPr>
          <p:cNvPr id="20" name="Text Placeholder 1">
            <a:extLst>
              <a:ext uri="{FF2B5EF4-FFF2-40B4-BE49-F238E27FC236}">
                <a16:creationId xmlns:a16="http://schemas.microsoft.com/office/drawing/2014/main" id="{011BACBC-31CE-47B2-D987-3CBE7DFA6611}"/>
              </a:ext>
            </a:extLst>
          </p:cNvPr>
          <p:cNvSpPr txBox="1">
            <a:spLocks/>
          </p:cNvSpPr>
          <p:nvPr/>
        </p:nvSpPr>
        <p:spPr>
          <a:xfrm>
            <a:off x="6003296" y="1624525"/>
            <a:ext cx="2994879" cy="367131"/>
          </a:xfrm>
          <a:prstGeom prst="rect">
            <a:avLst/>
          </a:prstGeom>
        </p:spPr>
        <p:txBody>
          <a:bodyPr vert="horz" lIns="91440" tIns="45720" rIns="91440" bIns="45720" rtlCol="0">
            <a:normAutofit/>
          </a:bodyPr>
          <a:lstStyle>
            <a:lvl1pPr marL="0" indent="0" algn="l" defTabSz="914400" rtl="0" eaLnBrk="1" latinLnBrk="0" hangingPunct="1">
              <a:lnSpc>
                <a:spcPct val="80000"/>
              </a:lnSpc>
              <a:spcBef>
                <a:spcPts val="1600"/>
              </a:spcBef>
              <a:buClr>
                <a:srgbClr val="005696"/>
              </a:buClr>
              <a:buFontTx/>
              <a:buNone/>
              <a:defRPr sz="2000" kern="1200">
                <a:solidFill>
                  <a:srgbClr val="595959"/>
                </a:solidFill>
                <a:latin typeface="+mn-lt"/>
                <a:ea typeface="+mn-ea"/>
                <a:cs typeface="+mn-cs"/>
              </a:defRPr>
            </a:lvl1pPr>
            <a:lvl2pPr marL="742950" indent="-285750" algn="l" defTabSz="914400" rtl="0" eaLnBrk="1" latinLnBrk="0" hangingPunct="1">
              <a:spcBef>
                <a:spcPct val="20000"/>
              </a:spcBef>
              <a:buClr>
                <a:srgbClr val="005696"/>
              </a:buClr>
              <a:buFont typeface="Arial" pitchFamily="34" charset="0"/>
              <a:buChar char="•"/>
              <a:defRPr sz="2800" kern="1200">
                <a:solidFill>
                  <a:srgbClr val="595959"/>
                </a:solidFill>
                <a:latin typeface="+mn-lt"/>
                <a:ea typeface="+mn-ea"/>
                <a:cs typeface="+mn-cs"/>
              </a:defRPr>
            </a:lvl2pPr>
            <a:lvl3pPr marL="1143000" indent="-228600" algn="l" defTabSz="914400" rtl="0" eaLnBrk="1" latinLnBrk="0" hangingPunct="1">
              <a:spcBef>
                <a:spcPct val="20000"/>
              </a:spcBef>
              <a:buClr>
                <a:srgbClr val="005696"/>
              </a:buClr>
              <a:buFont typeface="Arial" pitchFamily="34" charset="0"/>
              <a:buChar char="•"/>
              <a:defRPr sz="2400" kern="1200">
                <a:solidFill>
                  <a:srgbClr val="595959"/>
                </a:solidFill>
                <a:latin typeface="+mn-lt"/>
                <a:ea typeface="+mn-ea"/>
                <a:cs typeface="+mn-cs"/>
              </a:defRPr>
            </a:lvl3pPr>
            <a:lvl4pPr marL="16002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4pPr>
            <a:lvl5pPr marL="20574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800" b="1" dirty="0">
                <a:solidFill>
                  <a:schemeClr val="tx2"/>
                </a:solidFill>
              </a:rPr>
              <a:t>360 Protection Program</a:t>
            </a:r>
          </a:p>
        </p:txBody>
      </p:sp>
      <p:pic>
        <p:nvPicPr>
          <p:cNvPr id="21" name="Picture 20">
            <a:extLst>
              <a:ext uri="{FF2B5EF4-FFF2-40B4-BE49-F238E27FC236}">
                <a16:creationId xmlns:a16="http://schemas.microsoft.com/office/drawing/2014/main" id="{1668DF53-B322-CA37-797B-8D6A9FD362A9}"/>
              </a:ext>
            </a:extLst>
          </p:cNvPr>
          <p:cNvPicPr>
            <a:picLocks noChangeAspect="1"/>
          </p:cNvPicPr>
          <p:nvPr/>
        </p:nvPicPr>
        <p:blipFill>
          <a:blip r:embed="rId6"/>
          <a:stretch>
            <a:fillRect/>
          </a:stretch>
        </p:blipFill>
        <p:spPr>
          <a:xfrm>
            <a:off x="6753775" y="871686"/>
            <a:ext cx="1466667" cy="742857"/>
          </a:xfrm>
          <a:prstGeom prst="rect">
            <a:avLst/>
          </a:prstGeom>
        </p:spPr>
      </p:pic>
      <p:sp>
        <p:nvSpPr>
          <p:cNvPr id="38" name="Text Placeholder 1">
            <a:extLst>
              <a:ext uri="{FF2B5EF4-FFF2-40B4-BE49-F238E27FC236}">
                <a16:creationId xmlns:a16="http://schemas.microsoft.com/office/drawing/2014/main" id="{BCC4D698-1B13-977B-8E4A-2FA08275BE33}"/>
              </a:ext>
            </a:extLst>
          </p:cNvPr>
          <p:cNvSpPr txBox="1">
            <a:spLocks/>
          </p:cNvSpPr>
          <p:nvPr/>
        </p:nvSpPr>
        <p:spPr>
          <a:xfrm>
            <a:off x="9146036" y="1979065"/>
            <a:ext cx="2962656" cy="4144840"/>
          </a:xfrm>
          <a:prstGeom prst="rect">
            <a:avLst/>
          </a:prstGeom>
        </p:spPr>
        <p:txBody>
          <a:bodyPr vert="horz" lIns="91440" tIns="45720" rIns="91440" bIns="45720" rtlCol="0">
            <a:noAutofit/>
          </a:bodyPr>
          <a:lstStyle>
            <a:lvl1pPr marL="0" indent="0" algn="l" defTabSz="914400" rtl="0" eaLnBrk="1" latinLnBrk="0" hangingPunct="1">
              <a:lnSpc>
                <a:spcPct val="80000"/>
              </a:lnSpc>
              <a:spcBef>
                <a:spcPts val="1600"/>
              </a:spcBef>
              <a:buClr>
                <a:srgbClr val="005696"/>
              </a:buClr>
              <a:buFontTx/>
              <a:buNone/>
              <a:defRPr sz="2000" kern="1200">
                <a:solidFill>
                  <a:srgbClr val="595959"/>
                </a:solidFill>
                <a:latin typeface="+mn-lt"/>
                <a:ea typeface="+mn-ea"/>
                <a:cs typeface="+mn-cs"/>
              </a:defRPr>
            </a:lvl1pPr>
            <a:lvl2pPr marL="742950" indent="-285750" algn="l" defTabSz="914400" rtl="0" eaLnBrk="1" latinLnBrk="0" hangingPunct="1">
              <a:spcBef>
                <a:spcPct val="20000"/>
              </a:spcBef>
              <a:buClr>
                <a:srgbClr val="005696"/>
              </a:buClr>
              <a:buFont typeface="Arial" pitchFamily="34" charset="0"/>
              <a:buChar char="•"/>
              <a:defRPr sz="2800" kern="1200">
                <a:solidFill>
                  <a:srgbClr val="595959"/>
                </a:solidFill>
                <a:latin typeface="+mn-lt"/>
                <a:ea typeface="+mn-ea"/>
                <a:cs typeface="+mn-cs"/>
              </a:defRPr>
            </a:lvl2pPr>
            <a:lvl3pPr marL="1143000" indent="-228600" algn="l" defTabSz="914400" rtl="0" eaLnBrk="1" latinLnBrk="0" hangingPunct="1">
              <a:spcBef>
                <a:spcPct val="20000"/>
              </a:spcBef>
              <a:buClr>
                <a:srgbClr val="005696"/>
              </a:buClr>
              <a:buFont typeface="Arial" pitchFamily="34" charset="0"/>
              <a:buChar char="•"/>
              <a:defRPr sz="2400" kern="1200">
                <a:solidFill>
                  <a:srgbClr val="595959"/>
                </a:solidFill>
                <a:latin typeface="+mn-lt"/>
                <a:ea typeface="+mn-ea"/>
                <a:cs typeface="+mn-cs"/>
              </a:defRPr>
            </a:lvl3pPr>
            <a:lvl4pPr marL="16002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4pPr>
            <a:lvl5pPr marL="20574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600"/>
              </a:lnSpc>
              <a:spcBef>
                <a:spcPts val="0"/>
              </a:spcBef>
            </a:pPr>
            <a:r>
              <a:rPr lang="en-US" sz="1600" b="1" dirty="0">
                <a:solidFill>
                  <a:srgbClr val="000000"/>
                </a:solidFill>
              </a:rPr>
              <a:t>Service Provided: </a:t>
            </a:r>
          </a:p>
          <a:p>
            <a:pPr>
              <a:lnSpc>
                <a:spcPts val="1600"/>
              </a:lnSpc>
              <a:spcBef>
                <a:spcPts val="0"/>
              </a:spcBef>
            </a:pPr>
            <a:r>
              <a:rPr lang="en-US" sz="1600" dirty="0">
                <a:solidFill>
                  <a:srgbClr val="000000"/>
                </a:solidFill>
              </a:rPr>
              <a:t>Certified Industrial Hygienist (CIH) will provide evaluation and products for consideration in order to best protect from chemicals and other hazards used.  </a:t>
            </a:r>
          </a:p>
          <a:p>
            <a:pPr>
              <a:lnSpc>
                <a:spcPts val="1600"/>
              </a:lnSpc>
              <a:spcBef>
                <a:spcPts val="0"/>
              </a:spcBef>
            </a:pPr>
            <a:endParaRPr lang="en-US" sz="1600" b="1" dirty="0">
              <a:solidFill>
                <a:srgbClr val="000000"/>
              </a:solidFill>
            </a:endParaRPr>
          </a:p>
          <a:p>
            <a:pPr>
              <a:lnSpc>
                <a:spcPts val="1600"/>
              </a:lnSpc>
              <a:spcBef>
                <a:spcPts val="0"/>
              </a:spcBef>
            </a:pPr>
            <a:r>
              <a:rPr lang="en-US" sz="1600" b="1" dirty="0">
                <a:solidFill>
                  <a:srgbClr val="000000"/>
                </a:solidFill>
              </a:rPr>
              <a:t>Cost to VWR Customers:</a:t>
            </a:r>
            <a:r>
              <a:rPr lang="en-US" sz="1600" dirty="0">
                <a:solidFill>
                  <a:srgbClr val="000000"/>
                </a:solidFill>
              </a:rPr>
              <a:t> </a:t>
            </a:r>
          </a:p>
          <a:p>
            <a:pPr>
              <a:lnSpc>
                <a:spcPts val="1600"/>
              </a:lnSpc>
              <a:spcBef>
                <a:spcPts val="0"/>
              </a:spcBef>
            </a:pPr>
            <a:r>
              <a:rPr lang="en-US" sz="1600" dirty="0">
                <a:solidFill>
                  <a:srgbClr val="000000"/>
                </a:solidFill>
              </a:rPr>
              <a:t>Free</a:t>
            </a:r>
            <a:endParaRPr lang="en-US" sz="1600" b="1" dirty="0">
              <a:solidFill>
                <a:srgbClr val="000000"/>
              </a:solidFill>
            </a:endParaRPr>
          </a:p>
          <a:p>
            <a:pPr>
              <a:lnSpc>
                <a:spcPts val="1600"/>
              </a:lnSpc>
              <a:spcBef>
                <a:spcPts val="0"/>
              </a:spcBef>
            </a:pPr>
            <a:endParaRPr lang="en-US" sz="1600" b="1" dirty="0">
              <a:solidFill>
                <a:srgbClr val="000000"/>
              </a:solidFill>
            </a:endParaRPr>
          </a:p>
          <a:p>
            <a:pPr>
              <a:lnSpc>
                <a:spcPts val="1600"/>
              </a:lnSpc>
              <a:spcBef>
                <a:spcPts val="0"/>
              </a:spcBef>
            </a:pPr>
            <a:r>
              <a:rPr lang="en-US" sz="1600" b="1" dirty="0">
                <a:solidFill>
                  <a:srgbClr val="000000"/>
                </a:solidFill>
              </a:rPr>
              <a:t>Benefits:</a:t>
            </a:r>
          </a:p>
          <a:p>
            <a:pPr>
              <a:lnSpc>
                <a:spcPts val="1600"/>
              </a:lnSpc>
              <a:spcBef>
                <a:spcPts val="0"/>
              </a:spcBef>
            </a:pPr>
            <a:r>
              <a:rPr lang="en-US" sz="1600" dirty="0">
                <a:solidFill>
                  <a:srgbClr val="000000"/>
                </a:solidFill>
              </a:rPr>
              <a:t>◊ Reduce risk of injury to employees</a:t>
            </a:r>
          </a:p>
          <a:p>
            <a:pPr>
              <a:lnSpc>
                <a:spcPts val="1600"/>
              </a:lnSpc>
              <a:spcBef>
                <a:spcPts val="0"/>
              </a:spcBef>
            </a:pPr>
            <a:r>
              <a:rPr lang="en-US" sz="1600" dirty="0">
                <a:solidFill>
                  <a:srgbClr val="000000"/>
                </a:solidFill>
              </a:rPr>
              <a:t>◊ Assess areas for increased productivity</a:t>
            </a:r>
          </a:p>
          <a:p>
            <a:pPr>
              <a:lnSpc>
                <a:spcPts val="1600"/>
              </a:lnSpc>
              <a:spcBef>
                <a:spcPts val="0"/>
              </a:spcBef>
            </a:pPr>
            <a:r>
              <a:rPr lang="en-US" sz="1600" dirty="0">
                <a:solidFill>
                  <a:srgbClr val="000000"/>
                </a:solidFill>
              </a:rPr>
              <a:t>◊ Increase and maintain compliance with regulations</a:t>
            </a:r>
          </a:p>
        </p:txBody>
      </p:sp>
      <p:pic>
        <p:nvPicPr>
          <p:cNvPr id="39" name="Picture 38">
            <a:extLst>
              <a:ext uri="{FF2B5EF4-FFF2-40B4-BE49-F238E27FC236}">
                <a16:creationId xmlns:a16="http://schemas.microsoft.com/office/drawing/2014/main" id="{3C105FA9-31D7-A2AD-B302-C8D8BD8F7E1E}"/>
              </a:ext>
            </a:extLst>
          </p:cNvPr>
          <p:cNvPicPr>
            <a:picLocks noChangeAspect="1"/>
          </p:cNvPicPr>
          <p:nvPr/>
        </p:nvPicPr>
        <p:blipFill>
          <a:blip r:embed="rId7"/>
          <a:stretch>
            <a:fillRect/>
          </a:stretch>
        </p:blipFill>
        <p:spPr>
          <a:xfrm>
            <a:off x="9513677" y="889630"/>
            <a:ext cx="2252640" cy="740153"/>
          </a:xfrm>
          <a:prstGeom prst="rect">
            <a:avLst/>
          </a:prstGeom>
        </p:spPr>
      </p:pic>
      <p:sp>
        <p:nvSpPr>
          <p:cNvPr id="40" name="Text Placeholder 1">
            <a:extLst>
              <a:ext uri="{FF2B5EF4-FFF2-40B4-BE49-F238E27FC236}">
                <a16:creationId xmlns:a16="http://schemas.microsoft.com/office/drawing/2014/main" id="{CFC668AB-2B9E-EFFB-7B22-7E3D23E12365}"/>
              </a:ext>
            </a:extLst>
          </p:cNvPr>
          <p:cNvSpPr txBox="1">
            <a:spLocks/>
          </p:cNvSpPr>
          <p:nvPr/>
        </p:nvSpPr>
        <p:spPr>
          <a:xfrm>
            <a:off x="9104683" y="1626314"/>
            <a:ext cx="3091459" cy="367131"/>
          </a:xfrm>
          <a:prstGeom prst="rect">
            <a:avLst/>
          </a:prstGeom>
        </p:spPr>
        <p:txBody>
          <a:bodyPr vert="horz" lIns="91440" tIns="45720" rIns="91440" bIns="45720" rtlCol="0">
            <a:normAutofit/>
          </a:bodyPr>
          <a:lstStyle>
            <a:lvl1pPr marL="0" indent="0" algn="l" defTabSz="914400" rtl="0" eaLnBrk="1" latinLnBrk="0" hangingPunct="1">
              <a:lnSpc>
                <a:spcPct val="80000"/>
              </a:lnSpc>
              <a:spcBef>
                <a:spcPts val="1600"/>
              </a:spcBef>
              <a:buClr>
                <a:srgbClr val="005696"/>
              </a:buClr>
              <a:buFontTx/>
              <a:buNone/>
              <a:defRPr sz="2000" kern="1200">
                <a:solidFill>
                  <a:srgbClr val="595959"/>
                </a:solidFill>
                <a:latin typeface="+mn-lt"/>
                <a:ea typeface="+mn-ea"/>
                <a:cs typeface="+mn-cs"/>
              </a:defRPr>
            </a:lvl1pPr>
            <a:lvl2pPr marL="742950" indent="-285750" algn="l" defTabSz="914400" rtl="0" eaLnBrk="1" latinLnBrk="0" hangingPunct="1">
              <a:spcBef>
                <a:spcPct val="20000"/>
              </a:spcBef>
              <a:buClr>
                <a:srgbClr val="005696"/>
              </a:buClr>
              <a:buFont typeface="Arial" pitchFamily="34" charset="0"/>
              <a:buChar char="•"/>
              <a:defRPr sz="2800" kern="1200">
                <a:solidFill>
                  <a:srgbClr val="595959"/>
                </a:solidFill>
                <a:latin typeface="+mn-lt"/>
                <a:ea typeface="+mn-ea"/>
                <a:cs typeface="+mn-cs"/>
              </a:defRPr>
            </a:lvl2pPr>
            <a:lvl3pPr marL="1143000" indent="-228600" algn="l" defTabSz="914400" rtl="0" eaLnBrk="1" latinLnBrk="0" hangingPunct="1">
              <a:spcBef>
                <a:spcPct val="20000"/>
              </a:spcBef>
              <a:buClr>
                <a:srgbClr val="005696"/>
              </a:buClr>
              <a:buFont typeface="Arial" pitchFamily="34" charset="0"/>
              <a:buChar char="•"/>
              <a:defRPr sz="2400" kern="1200">
                <a:solidFill>
                  <a:srgbClr val="595959"/>
                </a:solidFill>
                <a:latin typeface="+mn-lt"/>
                <a:ea typeface="+mn-ea"/>
                <a:cs typeface="+mn-cs"/>
              </a:defRPr>
            </a:lvl3pPr>
            <a:lvl4pPr marL="16002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4pPr>
            <a:lvl5pPr marL="2057400" indent="-228600" algn="l" defTabSz="914400" rtl="0" eaLnBrk="1" latinLnBrk="0" hangingPunct="1">
              <a:spcBef>
                <a:spcPct val="20000"/>
              </a:spcBef>
              <a:buClr>
                <a:srgbClr val="005696"/>
              </a:buClr>
              <a:buFont typeface="Arial" pitchFamily="34"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b="1" dirty="0">
                <a:solidFill>
                  <a:schemeClr val="tx2"/>
                </a:solidFill>
              </a:rPr>
              <a:t>Certified Industrial Hygienist</a:t>
            </a:r>
          </a:p>
        </p:txBody>
      </p:sp>
    </p:spTree>
    <p:extLst>
      <p:ext uri="{BB962C8B-B14F-4D97-AF65-F5344CB8AC3E}">
        <p14:creationId xmlns:p14="http://schemas.microsoft.com/office/powerpoint/2010/main" val="533151322"/>
      </p:ext>
    </p:extLst>
  </p:cSld>
  <p:clrMapOvr>
    <a:masterClrMapping/>
  </p:clrMapOvr>
</p:sld>
</file>

<file path=ppt/theme/theme1.xml><?xml version="1.0" encoding="utf-8"?>
<a:theme xmlns:a="http://schemas.openxmlformats.org/drawingml/2006/main" name="Office Theme">
  <a:themeElements>
    <a:clrScheme name="Avantor Color Palette">
      <a:dk1>
        <a:srgbClr val="0064C8"/>
      </a:dk1>
      <a:lt1>
        <a:sysClr val="window" lastClr="FFFFFF"/>
      </a:lt1>
      <a:dk2>
        <a:srgbClr val="53565A"/>
      </a:dk2>
      <a:lt2>
        <a:srgbClr val="B1B3B3"/>
      </a:lt2>
      <a:accent1>
        <a:srgbClr val="0064C8"/>
      </a:accent1>
      <a:accent2>
        <a:srgbClr val="2EC4FF"/>
      </a:accent2>
      <a:accent3>
        <a:srgbClr val="00D649"/>
      </a:accent3>
      <a:accent4>
        <a:srgbClr val="236192"/>
      </a:accent4>
      <a:accent5>
        <a:srgbClr val="5C419E"/>
      </a:accent5>
      <a:accent6>
        <a:srgbClr val="F4715B"/>
      </a:accent6>
      <a:hlink>
        <a:srgbClr val="00D649"/>
      </a:hlink>
      <a:folHlink>
        <a:srgbClr val="0064C8"/>
      </a:folHlink>
    </a:clrScheme>
    <a:fontScheme name="Custom 2">
      <a:majorFont>
        <a:latin typeface="Averta Light"/>
        <a:ea typeface=""/>
        <a:cs typeface=""/>
      </a:majorFont>
      <a:minorFont>
        <a:latin typeface="Avert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46000">
              <a:srgbClr val="15CE9D"/>
            </a:gs>
            <a:gs pos="0">
              <a:schemeClr val="accent3"/>
            </a:gs>
            <a:gs pos="100000">
              <a:schemeClr val="accent2"/>
            </a:gs>
          </a:gsLst>
          <a:lin ang="0" scaled="1"/>
          <a:tileRect/>
        </a:gradFill>
        <a:ln>
          <a:noFill/>
        </a:ln>
      </a:spPr>
      <a:bodyPr rtlCol="0" anchor="ctr"/>
      <a:lstStyle>
        <a:defPPr algn="ctr">
          <a:defRPr>
            <a:gradFill>
              <a:gsLst>
                <a:gs pos="0">
                  <a:schemeClr val="accent3"/>
                </a:gs>
                <a:gs pos="100000">
                  <a:schemeClr val="accent2"/>
                </a:gs>
              </a:gsLst>
              <a:lin ang="5400000" scaled="1"/>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gradFill>
            <a:gsLst>
              <a:gs pos="0">
                <a:schemeClr val="accent3"/>
              </a:gs>
              <a:gs pos="100000">
                <a:schemeClr val="accent2"/>
              </a:gs>
            </a:gsLst>
            <a:lin ang="5400000" scaled="1"/>
          </a:gra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est.pptx" id="{12859DAB-8F48-4CB4-80FD-C62D5615E6EA}" vid="{1F90A044-DC74-4FA5-9127-845A13EC1FB7}"/>
    </a:ext>
  </a:extLst>
</a:theme>
</file>

<file path=ppt/theme/theme2.xml><?xml version="1.0" encoding="utf-8"?>
<a:theme xmlns:a="http://schemas.openxmlformats.org/drawingml/2006/main" name="Honeywell Theme">
  <a:themeElements>
    <a:clrScheme name="Honeywell Branded Colors">
      <a:dk1>
        <a:srgbClr val="000000"/>
      </a:dk1>
      <a:lt1>
        <a:srgbClr val="FFFFFF"/>
      </a:lt1>
      <a:dk2>
        <a:srgbClr val="E1261C"/>
      </a:dk2>
      <a:lt2>
        <a:srgbClr val="FFFFFF"/>
      </a:lt2>
      <a:accent1>
        <a:srgbClr val="000000"/>
      </a:accent1>
      <a:accent2>
        <a:srgbClr val="707070"/>
      </a:accent2>
      <a:accent3>
        <a:srgbClr val="E1261C"/>
      </a:accent3>
      <a:accent4>
        <a:srgbClr val="F37021"/>
      </a:accent4>
      <a:accent5>
        <a:srgbClr val="FFC627"/>
      </a:accent5>
      <a:accent6>
        <a:srgbClr val="1792E5"/>
      </a:accent6>
      <a:hlink>
        <a:srgbClr val="707070"/>
      </a:hlink>
      <a:folHlink>
        <a:srgbClr val="E126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defRPr dirty="0" smtClean="0">
            <a:solidFill>
              <a:schemeClr val="accent2"/>
            </a:solidFill>
          </a:defRPr>
        </a:defPPr>
      </a:lstStyle>
      <a:style>
        <a:lnRef idx="2">
          <a:schemeClr val="accent2"/>
        </a:lnRef>
        <a:fillRef idx="1">
          <a:schemeClr val="lt1"/>
        </a:fillRef>
        <a:effectRef idx="0">
          <a:schemeClr val="accent2"/>
        </a:effectRef>
        <a:fontRef idx="minor">
          <a:schemeClr val="dk1"/>
        </a:fontRef>
      </a:style>
    </a:spDef>
    <a:lnDef>
      <a:spPr>
        <a:ln w="12700" cmpd="sng">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PPT Template Standard-V3.4" id="{16577E03-9E68-40C2-80B2-68C8E6E38E0E}" vid="{CDB372D2-A1B3-47DD-B053-0DC227AB7BD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B863BC5409C24DBAF76F8B2B45DFF5" ma:contentTypeVersion="" ma:contentTypeDescription="Create a new document." ma:contentTypeScope="" ma:versionID="eddcd1b81f1f22899fd08ca058879144">
  <xsd:schema xmlns:xsd="http://www.w3.org/2001/XMLSchema" xmlns:xs="http://www.w3.org/2001/XMLSchema" xmlns:p="http://schemas.microsoft.com/office/2006/metadata/properties" xmlns:ns2="bdaf8123-61a6-484d-bf74-1bac5aabddd6" xmlns:ns3="fd89ec56-86e5-4128-a3e1-0384d17f19ea" targetNamespace="http://schemas.microsoft.com/office/2006/metadata/properties" ma:root="true" ma:fieldsID="a9ca6846fd769afbffe2c686830c863a" ns2:_="" ns3:_="">
    <xsd:import namespace="bdaf8123-61a6-484d-bf74-1bac5aabddd6"/>
    <xsd:import namespace="fd89ec56-86e5-4128-a3e1-0384d17f19e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af8123-61a6-484d-bf74-1bac5aabdd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89ec56-86e5-4128-a3e1-0384d17f19e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42CABD-9A8B-45DB-8991-D375E36AEA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af8123-61a6-484d-bf74-1bac5aabddd6"/>
    <ds:schemaRef ds:uri="fd89ec56-86e5-4128-a3e1-0384d17f19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63BAC3-D24D-4F73-B39D-BDC78E2E3622}">
  <ds:schemaRefs>
    <ds:schemaRef ds:uri="http://schemas.microsoft.com/sharepoint/v3/contenttype/forms"/>
  </ds:schemaRefs>
</ds:datastoreItem>
</file>

<file path=customXml/itemProps3.xml><?xml version="1.0" encoding="utf-8"?>
<ds:datastoreItem xmlns:ds="http://schemas.openxmlformats.org/officeDocument/2006/customXml" ds:itemID="{F24CB783-BA20-455A-B752-E1F54006E07B}">
  <ds:schemaRefs>
    <ds:schemaRef ds:uri="http://purl.org/dc/term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fd89ec56-86e5-4128-a3e1-0384d17f19ea"/>
    <ds:schemaRef ds:uri="bdaf8123-61a6-484d-bf74-1bac5aabddd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test</Template>
  <TotalTime>8802</TotalTime>
  <Words>1040</Words>
  <Application>Microsoft Office PowerPoint</Application>
  <PresentationFormat>Widescreen</PresentationFormat>
  <Paragraphs>217</Paragraphs>
  <Slides>8</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Arial</vt:lpstr>
      <vt:lpstr>Averta</vt:lpstr>
      <vt:lpstr>Averta Bold</vt:lpstr>
      <vt:lpstr>Averta Light</vt:lpstr>
      <vt:lpstr>Calibri</vt:lpstr>
      <vt:lpstr>Helvetica Neue</vt:lpstr>
      <vt:lpstr>HelveticaNeue MediumCond</vt:lpstr>
      <vt:lpstr>Wingdings</vt:lpstr>
      <vt:lpstr>Office Theme</vt:lpstr>
      <vt:lpstr>Honeywell Theme</vt:lpstr>
      <vt:lpstr>VWR Safety and MRO Portfolio</vt:lpstr>
      <vt:lpstr>Avantor Safety and Industrial Portfolio</vt:lpstr>
      <vt:lpstr>PowerPoint Presentation</vt:lpstr>
      <vt:lpstr>New and Unique Solutions:</vt:lpstr>
      <vt:lpstr>PowerPoint Presentation</vt:lpstr>
      <vt:lpstr>Safety Assessments and Ongoing Consulting:</vt:lpstr>
      <vt:lpstr>Safety Assessments and Ongoing Consulting:</vt:lpstr>
      <vt:lpstr>Safety Assessments and Ongoing Consulting: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averta</dc:title>
  <dc:creator>Christine Morales</dc:creator>
  <cp:lastModifiedBy>Jason Kempton</cp:lastModifiedBy>
  <cp:revision>452</cp:revision>
  <cp:lastPrinted>2019-01-24T12:56:06Z</cp:lastPrinted>
  <dcterms:created xsi:type="dcterms:W3CDTF">2018-04-06T15:46:34Z</dcterms:created>
  <dcterms:modified xsi:type="dcterms:W3CDTF">2024-08-01T02:05:00Z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0x010100ECB863BC5409C24DBAF76F8B2B45DFF5</vt:lpwstr>
  </property>
</Properties>
</file>